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4"/>
    <p:sldMasterId id="2147483683" r:id="rId5"/>
  </p:sldMasterIdLst>
  <p:notesMasterIdLst>
    <p:notesMasterId r:id="rId36"/>
  </p:notesMasterIdLst>
  <p:sldIdLst>
    <p:sldId id="256" r:id="rId6"/>
    <p:sldId id="257" r:id="rId7"/>
    <p:sldId id="880" r:id="rId8"/>
    <p:sldId id="4661" r:id="rId9"/>
    <p:sldId id="4663" r:id="rId10"/>
    <p:sldId id="4607" r:id="rId11"/>
    <p:sldId id="4601" r:id="rId12"/>
    <p:sldId id="4418" r:id="rId13"/>
    <p:sldId id="4615" r:id="rId14"/>
    <p:sldId id="277" r:id="rId15"/>
    <p:sldId id="4666" r:id="rId16"/>
    <p:sldId id="4398" r:id="rId17"/>
    <p:sldId id="4564" r:id="rId18"/>
    <p:sldId id="4425" r:id="rId19"/>
    <p:sldId id="916" r:id="rId20"/>
    <p:sldId id="4427" r:id="rId21"/>
    <p:sldId id="4664" r:id="rId22"/>
    <p:sldId id="4417" r:id="rId23"/>
    <p:sldId id="4422" r:id="rId24"/>
    <p:sldId id="4423" r:id="rId25"/>
    <p:sldId id="4665" r:id="rId26"/>
    <p:sldId id="4426" r:id="rId27"/>
    <p:sldId id="4585" r:id="rId28"/>
    <p:sldId id="4612" r:id="rId29"/>
    <p:sldId id="4653" r:id="rId30"/>
    <p:sldId id="4660" r:id="rId31"/>
    <p:sldId id="1052" r:id="rId32"/>
    <p:sldId id="4429" r:id="rId33"/>
    <p:sldId id="4651" r:id="rId34"/>
    <p:sldId id="1228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 Musoke" initials="SM" lastIdx="3" clrIdx="0">
    <p:extLst>
      <p:ext uri="{19B8F6BF-5375-455C-9EA6-DF929625EA0E}">
        <p15:presenceInfo xmlns:p15="http://schemas.microsoft.com/office/powerpoint/2012/main" userId="83a618d2dc2a2b8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A40"/>
    <a:srgbClr val="5AABB4"/>
    <a:srgbClr val="00616C"/>
    <a:srgbClr val="006A7E"/>
    <a:srgbClr val="8DCFD6"/>
    <a:srgbClr val="D8AD24"/>
    <a:srgbClr val="901D41"/>
    <a:srgbClr val="99003C"/>
    <a:srgbClr val="E8A0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C825B7-B17C-44D8-9B23-33CAE90C5EDE}" v="54" dt="2025-01-16T17:02:10.8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7" autoAdjust="0"/>
    <p:restoredTop sz="96197" autoAdjust="0"/>
  </p:normalViewPr>
  <p:slideViewPr>
    <p:cSldViewPr snapToGrid="0">
      <p:cViewPr varScale="1">
        <p:scale>
          <a:sx n="102" d="100"/>
          <a:sy n="102" d="100"/>
        </p:scale>
        <p:origin x="216" y="6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2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antha Musoke" userId="a5948115-a7c1-4629-9e4f-d2a533140cd7" providerId="ADAL" clId="{77C825B7-B17C-44D8-9B23-33CAE90C5EDE}"/>
    <pc:docChg chg="undo custSel addSld delSld modSld sldOrd modShowInfo">
      <pc:chgData name="Samantha Musoke" userId="a5948115-a7c1-4629-9e4f-d2a533140cd7" providerId="ADAL" clId="{77C825B7-B17C-44D8-9B23-33CAE90C5EDE}" dt="2025-01-16T17:07:08.058" v="1554" actId="2744"/>
      <pc:docMkLst>
        <pc:docMk/>
      </pc:docMkLst>
      <pc:sldChg chg="modSp mod ord">
        <pc:chgData name="Samantha Musoke" userId="a5948115-a7c1-4629-9e4f-d2a533140cd7" providerId="ADAL" clId="{77C825B7-B17C-44D8-9B23-33CAE90C5EDE}" dt="2025-01-16T16:56:04.339" v="1363" actId="20577"/>
        <pc:sldMkLst>
          <pc:docMk/>
          <pc:sldMk cId="390168901" sldId="277"/>
        </pc:sldMkLst>
        <pc:spChg chg="mod">
          <ac:chgData name="Samantha Musoke" userId="a5948115-a7c1-4629-9e4f-d2a533140cd7" providerId="ADAL" clId="{77C825B7-B17C-44D8-9B23-33CAE90C5EDE}" dt="2025-01-16T16:56:04.339" v="1363" actId="20577"/>
          <ac:spMkLst>
            <pc:docMk/>
            <pc:sldMk cId="390168901" sldId="277"/>
            <ac:spMk id="2" creationId="{7BC67BDF-9575-4DA9-8CAE-4B55A609CBAC}"/>
          </ac:spMkLst>
        </pc:spChg>
      </pc:sldChg>
      <pc:sldChg chg="add del">
        <pc:chgData name="Samantha Musoke" userId="a5948115-a7c1-4629-9e4f-d2a533140cd7" providerId="ADAL" clId="{77C825B7-B17C-44D8-9B23-33CAE90C5EDE}" dt="2025-01-16T13:41:18.951" v="626" actId="47"/>
        <pc:sldMkLst>
          <pc:docMk/>
          <pc:sldMk cId="3180676007" sldId="856"/>
        </pc:sldMkLst>
      </pc:sldChg>
      <pc:sldChg chg="add del">
        <pc:chgData name="Samantha Musoke" userId="a5948115-a7c1-4629-9e4f-d2a533140cd7" providerId="ADAL" clId="{77C825B7-B17C-44D8-9B23-33CAE90C5EDE}" dt="2025-01-16T13:41:18.951" v="626" actId="47"/>
        <pc:sldMkLst>
          <pc:docMk/>
          <pc:sldMk cId="1922749160" sldId="867"/>
        </pc:sldMkLst>
      </pc:sldChg>
      <pc:sldChg chg="add del">
        <pc:chgData name="Samantha Musoke" userId="a5948115-a7c1-4629-9e4f-d2a533140cd7" providerId="ADAL" clId="{77C825B7-B17C-44D8-9B23-33CAE90C5EDE}" dt="2025-01-16T13:41:18.951" v="626" actId="47"/>
        <pc:sldMkLst>
          <pc:docMk/>
          <pc:sldMk cId="2314353233" sldId="868"/>
        </pc:sldMkLst>
      </pc:sldChg>
      <pc:sldChg chg="modSp mod modNotesTx">
        <pc:chgData name="Samantha Musoke" userId="a5948115-a7c1-4629-9e4f-d2a533140cd7" providerId="ADAL" clId="{77C825B7-B17C-44D8-9B23-33CAE90C5EDE}" dt="2025-01-16T16:48:51.441" v="1144" actId="20577"/>
        <pc:sldMkLst>
          <pc:docMk/>
          <pc:sldMk cId="894358351" sldId="880"/>
        </pc:sldMkLst>
        <pc:spChg chg="mod">
          <ac:chgData name="Samantha Musoke" userId="a5948115-a7c1-4629-9e4f-d2a533140cd7" providerId="ADAL" clId="{77C825B7-B17C-44D8-9B23-33CAE90C5EDE}" dt="2025-01-16T13:32:07.089" v="103" actId="20577"/>
          <ac:spMkLst>
            <pc:docMk/>
            <pc:sldMk cId="894358351" sldId="880"/>
            <ac:spMk id="2" creationId="{21A71903-BE9D-4A69-8DDB-89500863496F}"/>
          </ac:spMkLst>
        </pc:spChg>
        <pc:spChg chg="mod">
          <ac:chgData name="Samantha Musoke" userId="a5948115-a7c1-4629-9e4f-d2a533140cd7" providerId="ADAL" clId="{77C825B7-B17C-44D8-9B23-33CAE90C5EDE}" dt="2025-01-16T16:15:06.134" v="872" actId="1076"/>
          <ac:spMkLst>
            <pc:docMk/>
            <pc:sldMk cId="894358351" sldId="880"/>
            <ac:spMk id="11" creationId="{CF63606C-FCEF-4593-982A-268ABE7A9CD6}"/>
          </ac:spMkLst>
        </pc:spChg>
      </pc:sldChg>
      <pc:sldChg chg="add modNotesTx">
        <pc:chgData name="Samantha Musoke" userId="a5948115-a7c1-4629-9e4f-d2a533140cd7" providerId="ADAL" clId="{77C825B7-B17C-44D8-9B23-33CAE90C5EDE}" dt="2025-01-16T16:57:50.233" v="1380" actId="20577"/>
        <pc:sldMkLst>
          <pc:docMk/>
          <pc:sldMk cId="1038032723" sldId="916"/>
        </pc:sldMkLst>
      </pc:sldChg>
      <pc:sldChg chg="del ord">
        <pc:chgData name="Samantha Musoke" userId="a5948115-a7c1-4629-9e4f-d2a533140cd7" providerId="ADAL" clId="{77C825B7-B17C-44D8-9B23-33CAE90C5EDE}" dt="2025-01-16T16:24:07.708" v="950" actId="47"/>
        <pc:sldMkLst>
          <pc:docMk/>
          <pc:sldMk cId="1735063523" sldId="1021"/>
        </pc:sldMkLst>
      </pc:sldChg>
      <pc:sldChg chg="modSp add mod ord">
        <pc:chgData name="Samantha Musoke" userId="a5948115-a7c1-4629-9e4f-d2a533140cd7" providerId="ADAL" clId="{77C825B7-B17C-44D8-9B23-33CAE90C5EDE}" dt="2025-01-16T16:16:42.695" v="923" actId="1076"/>
        <pc:sldMkLst>
          <pc:docMk/>
          <pc:sldMk cId="3958249556" sldId="1052"/>
        </pc:sldMkLst>
        <pc:spChg chg="mod">
          <ac:chgData name="Samantha Musoke" userId="a5948115-a7c1-4629-9e4f-d2a533140cd7" providerId="ADAL" clId="{77C825B7-B17C-44D8-9B23-33CAE90C5EDE}" dt="2025-01-16T16:16:28.765" v="922" actId="20577"/>
          <ac:spMkLst>
            <pc:docMk/>
            <pc:sldMk cId="3958249556" sldId="1052"/>
            <ac:spMk id="2" creationId="{5CBABB94-E943-4D64-9348-0503EE5B3A27}"/>
          </ac:spMkLst>
        </pc:spChg>
        <pc:picChg chg="mod modCrop">
          <ac:chgData name="Samantha Musoke" userId="a5948115-a7c1-4629-9e4f-d2a533140cd7" providerId="ADAL" clId="{77C825B7-B17C-44D8-9B23-33CAE90C5EDE}" dt="2025-01-16T16:16:42.695" v="923" actId="1076"/>
          <ac:picMkLst>
            <pc:docMk/>
            <pc:sldMk cId="3958249556" sldId="1052"/>
            <ac:picMk id="6" creationId="{638A3884-E4F3-A38E-4B4B-B9DD2D25C494}"/>
          </ac:picMkLst>
        </pc:picChg>
      </pc:sldChg>
      <pc:sldChg chg="del">
        <pc:chgData name="Samantha Musoke" userId="a5948115-a7c1-4629-9e4f-d2a533140cd7" providerId="ADAL" clId="{77C825B7-B17C-44D8-9B23-33CAE90C5EDE}" dt="2025-01-16T16:24:12.181" v="951" actId="47"/>
        <pc:sldMkLst>
          <pc:docMk/>
          <pc:sldMk cId="1587730405" sldId="1055"/>
        </pc:sldMkLst>
      </pc:sldChg>
      <pc:sldChg chg="delSp modSp mod ord">
        <pc:chgData name="Samantha Musoke" userId="a5948115-a7c1-4629-9e4f-d2a533140cd7" providerId="ADAL" clId="{77C825B7-B17C-44D8-9B23-33CAE90C5EDE}" dt="2025-01-16T16:59:44.335" v="1419"/>
        <pc:sldMkLst>
          <pc:docMk/>
          <pc:sldMk cId="212801770" sldId="1228"/>
        </pc:sldMkLst>
        <pc:spChg chg="del">
          <ac:chgData name="Samantha Musoke" userId="a5948115-a7c1-4629-9e4f-d2a533140cd7" providerId="ADAL" clId="{77C825B7-B17C-44D8-9B23-33CAE90C5EDE}" dt="2025-01-16T16:59:31.219" v="1416" actId="478"/>
          <ac:spMkLst>
            <pc:docMk/>
            <pc:sldMk cId="212801770" sldId="1228"/>
            <ac:spMk id="6" creationId="{3BA8AB36-42E3-A2A9-5451-D2F5005FF8FC}"/>
          </ac:spMkLst>
        </pc:spChg>
        <pc:spChg chg="mod">
          <ac:chgData name="Samantha Musoke" userId="a5948115-a7c1-4629-9e4f-d2a533140cd7" providerId="ADAL" clId="{77C825B7-B17C-44D8-9B23-33CAE90C5EDE}" dt="2025-01-16T16:59:41.104" v="1417" actId="1076"/>
          <ac:spMkLst>
            <pc:docMk/>
            <pc:sldMk cId="212801770" sldId="1228"/>
            <ac:spMk id="7" creationId="{EF8F298F-63C8-45A7-1317-FC54E756A9F0}"/>
          </ac:spMkLst>
        </pc:spChg>
        <pc:graphicFrameChg chg="mod">
          <ac:chgData name="Samantha Musoke" userId="a5948115-a7c1-4629-9e4f-d2a533140cd7" providerId="ADAL" clId="{77C825B7-B17C-44D8-9B23-33CAE90C5EDE}" dt="2025-01-16T16:59:41.104" v="1417" actId="1076"/>
          <ac:graphicFrameMkLst>
            <pc:docMk/>
            <pc:sldMk cId="212801770" sldId="1228"/>
            <ac:graphicFrameMk id="3" creationId="{EB7387AF-DEE5-37DF-234E-66A550A35491}"/>
          </ac:graphicFrameMkLst>
        </pc:graphicFrameChg>
        <pc:graphicFrameChg chg="del">
          <ac:chgData name="Samantha Musoke" userId="a5948115-a7c1-4629-9e4f-d2a533140cd7" providerId="ADAL" clId="{77C825B7-B17C-44D8-9B23-33CAE90C5EDE}" dt="2025-01-16T16:59:31.219" v="1416" actId="478"/>
          <ac:graphicFrameMkLst>
            <pc:docMk/>
            <pc:sldMk cId="212801770" sldId="1228"/>
            <ac:graphicFrameMk id="5" creationId="{A65F7DCF-B10B-BF50-0CF5-045E74EB3A44}"/>
          </ac:graphicFrameMkLst>
        </pc:graphicFrameChg>
      </pc:sldChg>
      <pc:sldChg chg="modSp mod ord modAnim">
        <pc:chgData name="Samantha Musoke" userId="a5948115-a7c1-4629-9e4f-d2a533140cd7" providerId="ADAL" clId="{77C825B7-B17C-44D8-9B23-33CAE90C5EDE}" dt="2025-01-16T16:34:15.795" v="1053"/>
        <pc:sldMkLst>
          <pc:docMk/>
          <pc:sldMk cId="178739173" sldId="4398"/>
        </pc:sldMkLst>
        <pc:spChg chg="mod">
          <ac:chgData name="Samantha Musoke" userId="a5948115-a7c1-4629-9e4f-d2a533140cd7" providerId="ADAL" clId="{77C825B7-B17C-44D8-9B23-33CAE90C5EDE}" dt="2025-01-16T16:24:39.110" v="955" actId="20577"/>
          <ac:spMkLst>
            <pc:docMk/>
            <pc:sldMk cId="178739173" sldId="4398"/>
            <ac:spMk id="2" creationId="{523EC2E0-EDE2-5644-B1F4-603DDCC82B00}"/>
          </ac:spMkLst>
        </pc:spChg>
      </pc:sldChg>
      <pc:sldChg chg="add">
        <pc:chgData name="Samantha Musoke" userId="a5948115-a7c1-4629-9e4f-d2a533140cd7" providerId="ADAL" clId="{77C825B7-B17C-44D8-9B23-33CAE90C5EDE}" dt="2025-01-16T16:22:54.883" v="934"/>
        <pc:sldMkLst>
          <pc:docMk/>
          <pc:sldMk cId="1545145984" sldId="4417"/>
        </pc:sldMkLst>
      </pc:sldChg>
      <pc:sldChg chg="addSp delSp modSp mod ord delAnim modAnim">
        <pc:chgData name="Samantha Musoke" userId="a5948115-a7c1-4629-9e4f-d2a533140cd7" providerId="ADAL" clId="{77C825B7-B17C-44D8-9B23-33CAE90C5EDE}" dt="2025-01-16T17:04:41.039" v="1553" actId="20577"/>
        <pc:sldMkLst>
          <pc:docMk/>
          <pc:sldMk cId="3294097045" sldId="4418"/>
        </pc:sldMkLst>
        <pc:spChg chg="add mod">
          <ac:chgData name="Samantha Musoke" userId="a5948115-a7c1-4629-9e4f-d2a533140cd7" providerId="ADAL" clId="{77C825B7-B17C-44D8-9B23-33CAE90C5EDE}" dt="2025-01-16T16:36:12.782" v="1073" actId="207"/>
          <ac:spMkLst>
            <pc:docMk/>
            <pc:sldMk cId="3294097045" sldId="4418"/>
            <ac:spMk id="2" creationId="{7E11088F-3720-3059-552E-B3F91F1D1120}"/>
          </ac:spMkLst>
        </pc:spChg>
        <pc:spChg chg="del">
          <ac:chgData name="Samantha Musoke" userId="a5948115-a7c1-4629-9e4f-d2a533140cd7" providerId="ADAL" clId="{77C825B7-B17C-44D8-9B23-33CAE90C5EDE}" dt="2025-01-16T16:25:52.312" v="970" actId="478"/>
          <ac:spMkLst>
            <pc:docMk/>
            <pc:sldMk cId="3294097045" sldId="4418"/>
            <ac:spMk id="3" creationId="{7B0D0523-AD46-4728-B0E7-D41F1ABA0488}"/>
          </ac:spMkLst>
        </pc:spChg>
        <pc:spChg chg="add mod">
          <ac:chgData name="Samantha Musoke" userId="a5948115-a7c1-4629-9e4f-d2a533140cd7" providerId="ADAL" clId="{77C825B7-B17C-44D8-9B23-33CAE90C5EDE}" dt="2025-01-16T16:36:50.445" v="1127" actId="14100"/>
          <ac:spMkLst>
            <pc:docMk/>
            <pc:sldMk cId="3294097045" sldId="4418"/>
            <ac:spMk id="6" creationId="{DCCC5803-4FAD-5828-D25C-FFA6B119FFD9}"/>
          </ac:spMkLst>
        </pc:spChg>
        <pc:spChg chg="del">
          <ac:chgData name="Samantha Musoke" userId="a5948115-a7c1-4629-9e4f-d2a533140cd7" providerId="ADAL" clId="{77C825B7-B17C-44D8-9B23-33CAE90C5EDE}" dt="2025-01-16T16:25:52.312" v="970" actId="478"/>
          <ac:spMkLst>
            <pc:docMk/>
            <pc:sldMk cId="3294097045" sldId="4418"/>
            <ac:spMk id="16" creationId="{FA968D3D-8B46-4B0D-9FB1-59083E4D385B}"/>
          </ac:spMkLst>
        </pc:spChg>
        <pc:spChg chg="del">
          <ac:chgData name="Samantha Musoke" userId="a5948115-a7c1-4629-9e4f-d2a533140cd7" providerId="ADAL" clId="{77C825B7-B17C-44D8-9B23-33CAE90C5EDE}" dt="2025-01-16T16:25:52.312" v="970" actId="478"/>
          <ac:spMkLst>
            <pc:docMk/>
            <pc:sldMk cId="3294097045" sldId="4418"/>
            <ac:spMk id="17" creationId="{E5C4DA47-1DA0-4BD9-965B-A6BFECD236B7}"/>
          </ac:spMkLst>
        </pc:spChg>
        <pc:spChg chg="del">
          <ac:chgData name="Samantha Musoke" userId="a5948115-a7c1-4629-9e4f-d2a533140cd7" providerId="ADAL" clId="{77C825B7-B17C-44D8-9B23-33CAE90C5EDE}" dt="2025-01-16T16:25:52.312" v="970" actId="478"/>
          <ac:spMkLst>
            <pc:docMk/>
            <pc:sldMk cId="3294097045" sldId="4418"/>
            <ac:spMk id="18" creationId="{618D9DEC-7CDD-4263-9E06-4169D0E39AA6}"/>
          </ac:spMkLst>
        </pc:spChg>
        <pc:spChg chg="del">
          <ac:chgData name="Samantha Musoke" userId="a5948115-a7c1-4629-9e4f-d2a533140cd7" providerId="ADAL" clId="{77C825B7-B17C-44D8-9B23-33CAE90C5EDE}" dt="2025-01-16T16:25:52.312" v="970" actId="478"/>
          <ac:spMkLst>
            <pc:docMk/>
            <pc:sldMk cId="3294097045" sldId="4418"/>
            <ac:spMk id="21" creationId="{EBF4B4F1-162B-42F3-AAEE-58E9CC7E1250}"/>
          </ac:spMkLst>
        </pc:spChg>
        <pc:spChg chg="mod">
          <ac:chgData name="Samantha Musoke" userId="a5948115-a7c1-4629-9e4f-d2a533140cd7" providerId="ADAL" clId="{77C825B7-B17C-44D8-9B23-33CAE90C5EDE}" dt="2025-01-16T17:04:41.039" v="1553" actId="20577"/>
          <ac:spMkLst>
            <pc:docMk/>
            <pc:sldMk cId="3294097045" sldId="4418"/>
            <ac:spMk id="28" creationId="{BECF7560-79F5-4F44-A28B-7505F49B6D60}"/>
          </ac:spMkLst>
        </pc:spChg>
      </pc:sldChg>
      <pc:sldChg chg="add">
        <pc:chgData name="Samantha Musoke" userId="a5948115-a7c1-4629-9e4f-d2a533140cd7" providerId="ADAL" clId="{77C825B7-B17C-44D8-9B23-33CAE90C5EDE}" dt="2025-01-16T16:22:54.883" v="934"/>
        <pc:sldMkLst>
          <pc:docMk/>
          <pc:sldMk cId="4147396573" sldId="4422"/>
        </pc:sldMkLst>
      </pc:sldChg>
      <pc:sldChg chg="modSp add mod">
        <pc:chgData name="Samantha Musoke" userId="a5948115-a7c1-4629-9e4f-d2a533140cd7" providerId="ADAL" clId="{77C825B7-B17C-44D8-9B23-33CAE90C5EDE}" dt="2025-01-16T16:23:41.964" v="948" actId="20577"/>
        <pc:sldMkLst>
          <pc:docMk/>
          <pc:sldMk cId="605785558" sldId="4423"/>
        </pc:sldMkLst>
        <pc:spChg chg="mod">
          <ac:chgData name="Samantha Musoke" userId="a5948115-a7c1-4629-9e4f-d2a533140cd7" providerId="ADAL" clId="{77C825B7-B17C-44D8-9B23-33CAE90C5EDE}" dt="2025-01-16T16:23:41.964" v="948" actId="20577"/>
          <ac:spMkLst>
            <pc:docMk/>
            <pc:sldMk cId="605785558" sldId="4423"/>
            <ac:spMk id="16" creationId="{93DE35DB-E960-491B-B1C7-068AD1611CE8}"/>
          </ac:spMkLst>
        </pc:spChg>
      </pc:sldChg>
      <pc:sldChg chg="delSp modSp mod ord">
        <pc:chgData name="Samantha Musoke" userId="a5948115-a7c1-4629-9e4f-d2a533140cd7" providerId="ADAL" clId="{77C825B7-B17C-44D8-9B23-33CAE90C5EDE}" dt="2025-01-16T16:57:19.722" v="1379" actId="20577"/>
        <pc:sldMkLst>
          <pc:docMk/>
          <pc:sldMk cId="4148206037" sldId="4425"/>
        </pc:sldMkLst>
        <pc:spChg chg="mod">
          <ac:chgData name="Samantha Musoke" userId="a5948115-a7c1-4629-9e4f-d2a533140cd7" providerId="ADAL" clId="{77C825B7-B17C-44D8-9B23-33CAE90C5EDE}" dt="2025-01-16T16:24:43.345" v="957" actId="20577"/>
          <ac:spMkLst>
            <pc:docMk/>
            <pc:sldMk cId="4148206037" sldId="4425"/>
            <ac:spMk id="2" creationId="{E30EE4BA-E347-9B1D-E92D-E109ED84FBE4}"/>
          </ac:spMkLst>
        </pc:spChg>
        <pc:spChg chg="mod">
          <ac:chgData name="Samantha Musoke" userId="a5948115-a7c1-4629-9e4f-d2a533140cd7" providerId="ADAL" clId="{77C825B7-B17C-44D8-9B23-33CAE90C5EDE}" dt="2025-01-16T16:57:19.722" v="1379" actId="20577"/>
          <ac:spMkLst>
            <pc:docMk/>
            <pc:sldMk cId="4148206037" sldId="4425"/>
            <ac:spMk id="3" creationId="{F99A6A5C-7518-ECB0-5808-2E16D45BF86C}"/>
          </ac:spMkLst>
        </pc:spChg>
        <pc:picChg chg="del">
          <ac:chgData name="Samantha Musoke" userId="a5948115-a7c1-4629-9e4f-d2a533140cd7" providerId="ADAL" clId="{77C825B7-B17C-44D8-9B23-33CAE90C5EDE}" dt="2025-01-16T16:28:16.787" v="1033" actId="478"/>
          <ac:picMkLst>
            <pc:docMk/>
            <pc:sldMk cId="4148206037" sldId="4425"/>
            <ac:picMk id="7" creationId="{7C73AC04-2DA0-C9BD-B7E2-01740E26F9BB}"/>
          </ac:picMkLst>
        </pc:picChg>
        <pc:picChg chg="del">
          <ac:chgData name="Samantha Musoke" userId="a5948115-a7c1-4629-9e4f-d2a533140cd7" providerId="ADAL" clId="{77C825B7-B17C-44D8-9B23-33CAE90C5EDE}" dt="2025-01-16T16:28:16.787" v="1033" actId="478"/>
          <ac:picMkLst>
            <pc:docMk/>
            <pc:sldMk cId="4148206037" sldId="4425"/>
            <ac:picMk id="9" creationId="{5FAD9221-D06D-92AB-E732-3A35919DBEB2}"/>
          </ac:picMkLst>
        </pc:picChg>
      </pc:sldChg>
      <pc:sldChg chg="ord modAnim">
        <pc:chgData name="Samantha Musoke" userId="a5948115-a7c1-4629-9e4f-d2a533140cd7" providerId="ADAL" clId="{77C825B7-B17C-44D8-9B23-33CAE90C5EDE}" dt="2025-01-16T16:18:19.084" v="927"/>
        <pc:sldMkLst>
          <pc:docMk/>
          <pc:sldMk cId="776664503" sldId="4426"/>
        </pc:sldMkLst>
      </pc:sldChg>
      <pc:sldChg chg="ord">
        <pc:chgData name="Samantha Musoke" userId="a5948115-a7c1-4629-9e4f-d2a533140cd7" providerId="ADAL" clId="{77C825B7-B17C-44D8-9B23-33CAE90C5EDE}" dt="2025-01-16T17:00:07.851" v="1435"/>
        <pc:sldMkLst>
          <pc:docMk/>
          <pc:sldMk cId="2155829605" sldId="4427"/>
        </pc:sldMkLst>
      </pc:sldChg>
      <pc:sldChg chg="ord">
        <pc:chgData name="Samantha Musoke" userId="a5948115-a7c1-4629-9e4f-d2a533140cd7" providerId="ADAL" clId="{77C825B7-B17C-44D8-9B23-33CAE90C5EDE}" dt="2025-01-16T16:34:43.511" v="1055"/>
        <pc:sldMkLst>
          <pc:docMk/>
          <pc:sldMk cId="4226595025" sldId="4564"/>
        </pc:sldMkLst>
      </pc:sldChg>
      <pc:sldChg chg="modSp add del mod">
        <pc:chgData name="Samantha Musoke" userId="a5948115-a7c1-4629-9e4f-d2a533140cd7" providerId="ADAL" clId="{77C825B7-B17C-44D8-9B23-33CAE90C5EDE}" dt="2025-01-16T16:54:49.352" v="1348" actId="47"/>
        <pc:sldMkLst>
          <pc:docMk/>
          <pc:sldMk cId="43969739" sldId="4598"/>
        </pc:sldMkLst>
        <pc:spChg chg="mod">
          <ac:chgData name="Samantha Musoke" userId="a5948115-a7c1-4629-9e4f-d2a533140cd7" providerId="ADAL" clId="{77C825B7-B17C-44D8-9B23-33CAE90C5EDE}" dt="2025-01-16T16:31:11.921" v="1040" actId="207"/>
          <ac:spMkLst>
            <pc:docMk/>
            <pc:sldMk cId="43969739" sldId="4598"/>
            <ac:spMk id="5" creationId="{7B79E185-AC14-F7FB-6971-E8F3AA6C6A13}"/>
          </ac:spMkLst>
        </pc:spChg>
        <pc:spChg chg="mod">
          <ac:chgData name="Samantha Musoke" userId="a5948115-a7c1-4629-9e4f-d2a533140cd7" providerId="ADAL" clId="{77C825B7-B17C-44D8-9B23-33CAE90C5EDE}" dt="2025-01-16T16:31:13.985" v="1041" actId="207"/>
          <ac:spMkLst>
            <pc:docMk/>
            <pc:sldMk cId="43969739" sldId="4598"/>
            <ac:spMk id="10" creationId="{C548EFC2-BFCF-0CF8-99CA-4730B2B2722F}"/>
          </ac:spMkLst>
        </pc:spChg>
      </pc:sldChg>
      <pc:sldChg chg="modSp add del mod">
        <pc:chgData name="Samantha Musoke" userId="a5948115-a7c1-4629-9e4f-d2a533140cd7" providerId="ADAL" clId="{77C825B7-B17C-44D8-9B23-33CAE90C5EDE}" dt="2025-01-16T17:03:46.662" v="1496" actId="47"/>
        <pc:sldMkLst>
          <pc:docMk/>
          <pc:sldMk cId="3210211746" sldId="4599"/>
        </pc:sldMkLst>
        <pc:spChg chg="mod">
          <ac:chgData name="Samantha Musoke" userId="a5948115-a7c1-4629-9e4f-d2a533140cd7" providerId="ADAL" clId="{77C825B7-B17C-44D8-9B23-33CAE90C5EDE}" dt="2025-01-16T16:31:30.994" v="1042" actId="207"/>
          <ac:spMkLst>
            <pc:docMk/>
            <pc:sldMk cId="3210211746" sldId="4599"/>
            <ac:spMk id="8" creationId="{4527A4A5-BB89-E6FF-F670-59E1E7D62BE4}"/>
          </ac:spMkLst>
        </pc:spChg>
      </pc:sldChg>
      <pc:sldChg chg="ord">
        <pc:chgData name="Samantha Musoke" userId="a5948115-a7c1-4629-9e4f-d2a533140cd7" providerId="ADAL" clId="{77C825B7-B17C-44D8-9B23-33CAE90C5EDE}" dt="2025-01-16T16:55:16.864" v="1350"/>
        <pc:sldMkLst>
          <pc:docMk/>
          <pc:sldMk cId="1513476882" sldId="4601"/>
        </pc:sldMkLst>
      </pc:sldChg>
      <pc:sldChg chg="delSp modSp add mod">
        <pc:chgData name="Samantha Musoke" userId="a5948115-a7c1-4629-9e4f-d2a533140cd7" providerId="ADAL" clId="{77C825B7-B17C-44D8-9B23-33CAE90C5EDE}" dt="2025-01-16T17:03:55.915" v="1506" actId="20577"/>
        <pc:sldMkLst>
          <pc:docMk/>
          <pc:sldMk cId="2517125312" sldId="4607"/>
        </pc:sldMkLst>
        <pc:spChg chg="mod">
          <ac:chgData name="Samantha Musoke" userId="a5948115-a7c1-4629-9e4f-d2a533140cd7" providerId="ADAL" clId="{77C825B7-B17C-44D8-9B23-33CAE90C5EDE}" dt="2025-01-16T17:03:15.507" v="1495" actId="14100"/>
          <ac:spMkLst>
            <pc:docMk/>
            <pc:sldMk cId="2517125312" sldId="4607"/>
            <ac:spMk id="6" creationId="{3BA8AB36-42E3-A2A9-5451-D2F5005FF8FC}"/>
          </ac:spMkLst>
        </pc:spChg>
        <pc:spChg chg="del">
          <ac:chgData name="Samantha Musoke" userId="a5948115-a7c1-4629-9e4f-d2a533140cd7" providerId="ADAL" clId="{77C825B7-B17C-44D8-9B23-33CAE90C5EDE}" dt="2025-01-16T17:02:31.104" v="1487" actId="478"/>
          <ac:spMkLst>
            <pc:docMk/>
            <pc:sldMk cId="2517125312" sldId="4607"/>
            <ac:spMk id="7" creationId="{D304CB63-6E82-DA8E-97DF-A85949B8F06B}"/>
          </ac:spMkLst>
        </pc:spChg>
        <pc:spChg chg="mod">
          <ac:chgData name="Samantha Musoke" userId="a5948115-a7c1-4629-9e4f-d2a533140cd7" providerId="ADAL" clId="{77C825B7-B17C-44D8-9B23-33CAE90C5EDE}" dt="2025-01-16T17:03:55.915" v="1506" actId="20577"/>
          <ac:spMkLst>
            <pc:docMk/>
            <pc:sldMk cId="2517125312" sldId="4607"/>
            <ac:spMk id="8" creationId="{4BB6D448-2AF7-42BA-9A48-FE34167C9410}"/>
          </ac:spMkLst>
        </pc:spChg>
        <pc:graphicFrameChg chg="del">
          <ac:chgData name="Samantha Musoke" userId="a5948115-a7c1-4629-9e4f-d2a533140cd7" providerId="ADAL" clId="{77C825B7-B17C-44D8-9B23-33CAE90C5EDE}" dt="2025-01-16T17:02:31.104" v="1487" actId="478"/>
          <ac:graphicFrameMkLst>
            <pc:docMk/>
            <pc:sldMk cId="2517125312" sldId="4607"/>
            <ac:graphicFrameMk id="5" creationId="{A65F7DCF-B10B-BF50-0CF5-045E74EB3A44}"/>
          </ac:graphicFrameMkLst>
        </pc:graphicFrameChg>
      </pc:sldChg>
      <pc:sldChg chg="add del">
        <pc:chgData name="Samantha Musoke" userId="a5948115-a7c1-4629-9e4f-d2a533140cd7" providerId="ADAL" clId="{77C825B7-B17C-44D8-9B23-33CAE90C5EDE}" dt="2025-01-16T16:30:58.204" v="1039" actId="47"/>
        <pc:sldMkLst>
          <pc:docMk/>
          <pc:sldMk cId="249987303" sldId="4613"/>
        </pc:sldMkLst>
      </pc:sldChg>
      <pc:sldChg chg="addSp delSp modSp del mod">
        <pc:chgData name="Samantha Musoke" userId="a5948115-a7c1-4629-9e4f-d2a533140cd7" providerId="ADAL" clId="{77C825B7-B17C-44D8-9B23-33CAE90C5EDE}" dt="2025-01-16T16:40:57.613" v="1136" actId="47"/>
        <pc:sldMkLst>
          <pc:docMk/>
          <pc:sldMk cId="3118569556" sldId="4614"/>
        </pc:sldMkLst>
        <pc:spChg chg="mod">
          <ac:chgData name="Samantha Musoke" userId="a5948115-a7c1-4629-9e4f-d2a533140cd7" providerId="ADAL" clId="{77C825B7-B17C-44D8-9B23-33CAE90C5EDE}" dt="2025-01-16T16:26:47.429" v="1029" actId="1036"/>
          <ac:spMkLst>
            <pc:docMk/>
            <pc:sldMk cId="3118569556" sldId="4614"/>
            <ac:spMk id="5" creationId="{0F1E42AC-FAFF-40DE-3E70-8041A05B5D18}"/>
          </ac:spMkLst>
        </pc:spChg>
        <pc:spChg chg="mod">
          <ac:chgData name="Samantha Musoke" userId="a5948115-a7c1-4629-9e4f-d2a533140cd7" providerId="ADAL" clId="{77C825B7-B17C-44D8-9B23-33CAE90C5EDE}" dt="2025-01-16T16:26:47.429" v="1029" actId="1036"/>
          <ac:spMkLst>
            <pc:docMk/>
            <pc:sldMk cId="3118569556" sldId="4614"/>
            <ac:spMk id="6" creationId="{27FE2FDA-DEDF-A37F-69F2-D7F0F6190711}"/>
          </ac:spMkLst>
        </pc:spChg>
        <pc:spChg chg="mod">
          <ac:chgData name="Samantha Musoke" userId="a5948115-a7c1-4629-9e4f-d2a533140cd7" providerId="ADAL" clId="{77C825B7-B17C-44D8-9B23-33CAE90C5EDE}" dt="2025-01-16T16:26:47.429" v="1029" actId="1036"/>
          <ac:spMkLst>
            <pc:docMk/>
            <pc:sldMk cId="3118569556" sldId="4614"/>
            <ac:spMk id="7" creationId="{72545008-2FCB-218F-C0DB-08EE881B69E5}"/>
          </ac:spMkLst>
        </pc:spChg>
        <pc:spChg chg="mod">
          <ac:chgData name="Samantha Musoke" userId="a5948115-a7c1-4629-9e4f-d2a533140cd7" providerId="ADAL" clId="{77C825B7-B17C-44D8-9B23-33CAE90C5EDE}" dt="2025-01-16T16:26:47.429" v="1029" actId="1036"/>
          <ac:spMkLst>
            <pc:docMk/>
            <pc:sldMk cId="3118569556" sldId="4614"/>
            <ac:spMk id="8" creationId="{C729A5A5-550C-77A2-2CA8-49A61AC9791A}"/>
          </ac:spMkLst>
        </pc:spChg>
        <pc:spChg chg="mod">
          <ac:chgData name="Samantha Musoke" userId="a5948115-a7c1-4629-9e4f-d2a533140cd7" providerId="ADAL" clId="{77C825B7-B17C-44D8-9B23-33CAE90C5EDE}" dt="2025-01-16T16:26:47.429" v="1029" actId="1036"/>
          <ac:spMkLst>
            <pc:docMk/>
            <pc:sldMk cId="3118569556" sldId="4614"/>
            <ac:spMk id="9" creationId="{756D18D1-7DFD-5C87-5D0E-5F83A1B21204}"/>
          </ac:spMkLst>
        </pc:spChg>
        <pc:spChg chg="del">
          <ac:chgData name="Samantha Musoke" userId="a5948115-a7c1-4629-9e4f-d2a533140cd7" providerId="ADAL" clId="{77C825B7-B17C-44D8-9B23-33CAE90C5EDE}" dt="2025-01-16T16:26:37.723" v="1014" actId="478"/>
          <ac:spMkLst>
            <pc:docMk/>
            <pc:sldMk cId="3118569556" sldId="4614"/>
            <ac:spMk id="10" creationId="{BE5BD9DF-B407-55AB-8689-004D1545E2D7}"/>
          </ac:spMkLst>
        </pc:spChg>
        <pc:spChg chg="mod">
          <ac:chgData name="Samantha Musoke" userId="a5948115-a7c1-4629-9e4f-d2a533140cd7" providerId="ADAL" clId="{77C825B7-B17C-44D8-9B23-33CAE90C5EDE}" dt="2025-01-16T16:26:47.429" v="1029" actId="1036"/>
          <ac:spMkLst>
            <pc:docMk/>
            <pc:sldMk cId="3118569556" sldId="4614"/>
            <ac:spMk id="11" creationId="{07373A59-BD27-28CA-98C3-B182178C6EBF}"/>
          </ac:spMkLst>
        </pc:spChg>
        <pc:spChg chg="del">
          <ac:chgData name="Samantha Musoke" userId="a5948115-a7c1-4629-9e4f-d2a533140cd7" providerId="ADAL" clId="{77C825B7-B17C-44D8-9B23-33CAE90C5EDE}" dt="2025-01-16T16:26:33.024" v="1013" actId="478"/>
          <ac:spMkLst>
            <pc:docMk/>
            <pc:sldMk cId="3118569556" sldId="4614"/>
            <ac:spMk id="12" creationId="{A8B792D2-0131-9FC2-9295-760D7AA3B496}"/>
          </ac:spMkLst>
        </pc:spChg>
        <pc:spChg chg="del">
          <ac:chgData name="Samantha Musoke" userId="a5948115-a7c1-4629-9e4f-d2a533140cd7" providerId="ADAL" clId="{77C825B7-B17C-44D8-9B23-33CAE90C5EDE}" dt="2025-01-16T16:26:24.441" v="996" actId="478"/>
          <ac:spMkLst>
            <pc:docMk/>
            <pc:sldMk cId="3118569556" sldId="4614"/>
            <ac:spMk id="14" creationId="{6557C3E7-1A0E-67A6-E381-56B00DD4EE1B}"/>
          </ac:spMkLst>
        </pc:spChg>
        <pc:picChg chg="add del">
          <ac:chgData name="Samantha Musoke" userId="a5948115-a7c1-4629-9e4f-d2a533140cd7" providerId="ADAL" clId="{77C825B7-B17C-44D8-9B23-33CAE90C5EDE}" dt="2025-01-16T16:40:55.478" v="1135" actId="478"/>
          <ac:picMkLst>
            <pc:docMk/>
            <pc:sldMk cId="3118569556" sldId="4614"/>
            <ac:picMk id="16" creationId="{B0EE4474-D9AA-969D-AA79-BA6622F84888}"/>
          </ac:picMkLst>
        </pc:picChg>
      </pc:sldChg>
      <pc:sldChg chg="modSp ord modAnim">
        <pc:chgData name="Samantha Musoke" userId="a5948115-a7c1-4629-9e4f-d2a533140cd7" providerId="ADAL" clId="{77C825B7-B17C-44D8-9B23-33CAE90C5EDE}" dt="2025-01-16T16:55:43.159" v="1358"/>
        <pc:sldMkLst>
          <pc:docMk/>
          <pc:sldMk cId="1172464962" sldId="4615"/>
        </pc:sldMkLst>
        <pc:spChg chg="mod">
          <ac:chgData name="Samantha Musoke" userId="a5948115-a7c1-4629-9e4f-d2a533140cd7" providerId="ADAL" clId="{77C825B7-B17C-44D8-9B23-33CAE90C5EDE}" dt="2025-01-16T16:33:53.090" v="1051" actId="20577"/>
          <ac:spMkLst>
            <pc:docMk/>
            <pc:sldMk cId="1172464962" sldId="4615"/>
            <ac:spMk id="5" creationId="{F87F5562-2B4C-41B9-17C8-693F7D30EC11}"/>
          </ac:spMkLst>
        </pc:spChg>
        <pc:spChg chg="mod">
          <ac:chgData name="Samantha Musoke" userId="a5948115-a7c1-4629-9e4f-d2a533140cd7" providerId="ADAL" clId="{77C825B7-B17C-44D8-9B23-33CAE90C5EDE}" dt="2025-01-16T16:24:53.664" v="967" actId="20577"/>
          <ac:spMkLst>
            <pc:docMk/>
            <pc:sldMk cId="1172464962" sldId="4615"/>
            <ac:spMk id="10" creationId="{FD66074A-A652-4EAA-8839-EA76D6C96759}"/>
          </ac:spMkLst>
        </pc:spChg>
      </pc:sldChg>
      <pc:sldChg chg="modSp mod">
        <pc:chgData name="Samantha Musoke" userId="a5948115-a7c1-4629-9e4f-d2a533140cd7" providerId="ADAL" clId="{77C825B7-B17C-44D8-9B23-33CAE90C5EDE}" dt="2025-01-16T16:49:32.309" v="1145" actId="20577"/>
        <pc:sldMkLst>
          <pc:docMk/>
          <pc:sldMk cId="1812964932" sldId="4651"/>
        </pc:sldMkLst>
        <pc:spChg chg="mod">
          <ac:chgData name="Samantha Musoke" userId="a5948115-a7c1-4629-9e4f-d2a533140cd7" providerId="ADAL" clId="{77C825B7-B17C-44D8-9B23-33CAE90C5EDE}" dt="2025-01-16T16:49:32.309" v="1145" actId="20577"/>
          <ac:spMkLst>
            <pc:docMk/>
            <pc:sldMk cId="1812964932" sldId="4651"/>
            <ac:spMk id="4" creationId="{AE8495E0-C4FF-61D0-FC8F-77904D65A61C}"/>
          </ac:spMkLst>
        </pc:spChg>
      </pc:sldChg>
      <pc:sldChg chg="modSp ord modAnim">
        <pc:chgData name="Samantha Musoke" userId="a5948115-a7c1-4629-9e4f-d2a533140cd7" providerId="ADAL" clId="{77C825B7-B17C-44D8-9B23-33CAE90C5EDE}" dt="2025-01-16T16:51:05.485" v="1152" actId="20577"/>
        <pc:sldMkLst>
          <pc:docMk/>
          <pc:sldMk cId="4182174884" sldId="4661"/>
        </pc:sldMkLst>
        <pc:graphicFrameChg chg="mod">
          <ac:chgData name="Samantha Musoke" userId="a5948115-a7c1-4629-9e4f-d2a533140cd7" providerId="ADAL" clId="{77C825B7-B17C-44D8-9B23-33CAE90C5EDE}" dt="2025-01-16T16:51:05.485" v="1152" actId="20577"/>
          <ac:graphicFrameMkLst>
            <pc:docMk/>
            <pc:sldMk cId="4182174884" sldId="4661"/>
            <ac:graphicFrameMk id="4" creationId="{2584BE95-3E2F-33E4-BD04-97E969F19BB5}"/>
          </ac:graphicFrameMkLst>
        </pc:graphicFrameChg>
      </pc:sldChg>
      <pc:sldChg chg="addSp delSp modSp add del mod modAnim">
        <pc:chgData name="Samantha Musoke" userId="a5948115-a7c1-4629-9e4f-d2a533140cd7" providerId="ADAL" clId="{77C825B7-B17C-44D8-9B23-33CAE90C5EDE}" dt="2025-01-16T16:31:42.402" v="1043" actId="47"/>
        <pc:sldMkLst>
          <pc:docMk/>
          <pc:sldMk cId="2728168426" sldId="4662"/>
        </pc:sldMkLst>
        <pc:spChg chg="mod">
          <ac:chgData name="Samantha Musoke" userId="a5948115-a7c1-4629-9e4f-d2a533140cd7" providerId="ADAL" clId="{77C825B7-B17C-44D8-9B23-33CAE90C5EDE}" dt="2025-01-16T13:45:41.983" v="647" actId="1076"/>
          <ac:spMkLst>
            <pc:docMk/>
            <pc:sldMk cId="2728168426" sldId="4662"/>
            <ac:spMk id="2" creationId="{95A0F9E3-769B-37BF-37F2-61DD55CF8239}"/>
          </ac:spMkLst>
        </pc:spChg>
        <pc:spChg chg="del">
          <ac:chgData name="Samantha Musoke" userId="a5948115-a7c1-4629-9e4f-d2a533140cd7" providerId="ADAL" clId="{77C825B7-B17C-44D8-9B23-33CAE90C5EDE}" dt="2025-01-16T13:34:33.858" v="172" actId="478"/>
          <ac:spMkLst>
            <pc:docMk/>
            <pc:sldMk cId="2728168426" sldId="4662"/>
            <ac:spMk id="4" creationId="{8B0423BF-7F49-F478-708B-6128D1DFFE6E}"/>
          </ac:spMkLst>
        </pc:spChg>
        <pc:spChg chg="del">
          <ac:chgData name="Samantha Musoke" userId="a5948115-a7c1-4629-9e4f-d2a533140cd7" providerId="ADAL" clId="{77C825B7-B17C-44D8-9B23-33CAE90C5EDE}" dt="2025-01-16T13:34:39.814" v="173" actId="478"/>
          <ac:spMkLst>
            <pc:docMk/>
            <pc:sldMk cId="2728168426" sldId="4662"/>
            <ac:spMk id="5" creationId="{0F1E42AC-FAFF-40DE-3E70-8041A05B5D18}"/>
          </ac:spMkLst>
        </pc:spChg>
        <pc:spChg chg="del">
          <ac:chgData name="Samantha Musoke" userId="a5948115-a7c1-4629-9e4f-d2a533140cd7" providerId="ADAL" clId="{77C825B7-B17C-44D8-9B23-33CAE90C5EDE}" dt="2025-01-16T13:34:39.814" v="173" actId="478"/>
          <ac:spMkLst>
            <pc:docMk/>
            <pc:sldMk cId="2728168426" sldId="4662"/>
            <ac:spMk id="6" creationId="{27FE2FDA-DEDF-A37F-69F2-D7F0F6190711}"/>
          </ac:spMkLst>
        </pc:spChg>
        <pc:spChg chg="del">
          <ac:chgData name="Samantha Musoke" userId="a5948115-a7c1-4629-9e4f-d2a533140cd7" providerId="ADAL" clId="{77C825B7-B17C-44D8-9B23-33CAE90C5EDE}" dt="2025-01-16T13:34:39.814" v="173" actId="478"/>
          <ac:spMkLst>
            <pc:docMk/>
            <pc:sldMk cId="2728168426" sldId="4662"/>
            <ac:spMk id="7" creationId="{72545008-2FCB-218F-C0DB-08EE881B69E5}"/>
          </ac:spMkLst>
        </pc:spChg>
        <pc:spChg chg="del">
          <ac:chgData name="Samantha Musoke" userId="a5948115-a7c1-4629-9e4f-d2a533140cd7" providerId="ADAL" clId="{77C825B7-B17C-44D8-9B23-33CAE90C5EDE}" dt="2025-01-16T13:34:39.814" v="173" actId="478"/>
          <ac:spMkLst>
            <pc:docMk/>
            <pc:sldMk cId="2728168426" sldId="4662"/>
            <ac:spMk id="8" creationId="{C729A5A5-550C-77A2-2CA8-49A61AC9791A}"/>
          </ac:spMkLst>
        </pc:spChg>
        <pc:spChg chg="del">
          <ac:chgData name="Samantha Musoke" userId="a5948115-a7c1-4629-9e4f-d2a533140cd7" providerId="ADAL" clId="{77C825B7-B17C-44D8-9B23-33CAE90C5EDE}" dt="2025-01-16T13:34:39.814" v="173" actId="478"/>
          <ac:spMkLst>
            <pc:docMk/>
            <pc:sldMk cId="2728168426" sldId="4662"/>
            <ac:spMk id="9" creationId="{756D18D1-7DFD-5C87-5D0E-5F83A1B21204}"/>
          </ac:spMkLst>
        </pc:spChg>
        <pc:spChg chg="del">
          <ac:chgData name="Samantha Musoke" userId="a5948115-a7c1-4629-9e4f-d2a533140cd7" providerId="ADAL" clId="{77C825B7-B17C-44D8-9B23-33CAE90C5EDE}" dt="2025-01-16T13:34:39.814" v="173" actId="478"/>
          <ac:spMkLst>
            <pc:docMk/>
            <pc:sldMk cId="2728168426" sldId="4662"/>
            <ac:spMk id="10" creationId="{BE5BD9DF-B407-55AB-8689-004D1545E2D7}"/>
          </ac:spMkLst>
        </pc:spChg>
        <pc:spChg chg="del">
          <ac:chgData name="Samantha Musoke" userId="a5948115-a7c1-4629-9e4f-d2a533140cd7" providerId="ADAL" clId="{77C825B7-B17C-44D8-9B23-33CAE90C5EDE}" dt="2025-01-16T13:34:39.814" v="173" actId="478"/>
          <ac:spMkLst>
            <pc:docMk/>
            <pc:sldMk cId="2728168426" sldId="4662"/>
            <ac:spMk id="11" creationId="{07373A59-BD27-28CA-98C3-B182178C6EBF}"/>
          </ac:spMkLst>
        </pc:spChg>
        <pc:spChg chg="del">
          <ac:chgData name="Samantha Musoke" userId="a5948115-a7c1-4629-9e4f-d2a533140cd7" providerId="ADAL" clId="{77C825B7-B17C-44D8-9B23-33CAE90C5EDE}" dt="2025-01-16T13:34:39.814" v="173" actId="478"/>
          <ac:spMkLst>
            <pc:docMk/>
            <pc:sldMk cId="2728168426" sldId="4662"/>
            <ac:spMk id="12" creationId="{A8B792D2-0131-9FC2-9295-760D7AA3B496}"/>
          </ac:spMkLst>
        </pc:spChg>
        <pc:spChg chg="del">
          <ac:chgData name="Samantha Musoke" userId="a5948115-a7c1-4629-9e4f-d2a533140cd7" providerId="ADAL" clId="{77C825B7-B17C-44D8-9B23-33CAE90C5EDE}" dt="2025-01-16T13:34:39.814" v="173" actId="478"/>
          <ac:spMkLst>
            <pc:docMk/>
            <pc:sldMk cId="2728168426" sldId="4662"/>
            <ac:spMk id="14" creationId="{6557C3E7-1A0E-67A6-E381-56B00DD4EE1B}"/>
          </ac:spMkLst>
        </pc:spChg>
        <pc:spChg chg="del mod">
          <ac:chgData name="Samantha Musoke" userId="a5948115-a7c1-4629-9e4f-d2a533140cd7" providerId="ADAL" clId="{77C825B7-B17C-44D8-9B23-33CAE90C5EDE}" dt="2025-01-16T13:34:33.858" v="172" actId="478"/>
          <ac:spMkLst>
            <pc:docMk/>
            <pc:sldMk cId="2728168426" sldId="4662"/>
            <ac:spMk id="15" creationId="{BCE693B0-469C-E4EA-66D7-A3BDD6F18B84}"/>
          </ac:spMkLst>
        </pc:spChg>
        <pc:spChg chg="del">
          <ac:chgData name="Samantha Musoke" userId="a5948115-a7c1-4629-9e4f-d2a533140cd7" providerId="ADAL" clId="{77C825B7-B17C-44D8-9B23-33CAE90C5EDE}" dt="2025-01-16T13:34:39.814" v="173" actId="478"/>
          <ac:spMkLst>
            <pc:docMk/>
            <pc:sldMk cId="2728168426" sldId="4662"/>
            <ac:spMk id="17" creationId="{7A96C70E-C7E6-7AD8-70EC-AECFB0830E47}"/>
          </ac:spMkLst>
        </pc:spChg>
        <pc:spChg chg="del">
          <ac:chgData name="Samantha Musoke" userId="a5948115-a7c1-4629-9e4f-d2a533140cd7" providerId="ADAL" clId="{77C825B7-B17C-44D8-9B23-33CAE90C5EDE}" dt="2025-01-16T13:34:39.814" v="173" actId="478"/>
          <ac:spMkLst>
            <pc:docMk/>
            <pc:sldMk cId="2728168426" sldId="4662"/>
            <ac:spMk id="18" creationId="{2327A83F-44B6-F5C0-6B39-35A70A7EF6F4}"/>
          </ac:spMkLst>
        </pc:spChg>
        <pc:spChg chg="mod ord topLvl">
          <ac:chgData name="Samantha Musoke" userId="a5948115-a7c1-4629-9e4f-d2a533140cd7" providerId="ADAL" clId="{77C825B7-B17C-44D8-9B23-33CAE90C5EDE}" dt="2025-01-16T13:47:51.921" v="668" actId="207"/>
          <ac:spMkLst>
            <pc:docMk/>
            <pc:sldMk cId="2728168426" sldId="4662"/>
            <ac:spMk id="19" creationId="{A8474422-7BB5-7421-1FB9-540C1A131AF5}"/>
          </ac:spMkLst>
        </pc:spChg>
        <pc:spChg chg="mod topLvl">
          <ac:chgData name="Samantha Musoke" userId="a5948115-a7c1-4629-9e4f-d2a533140cd7" providerId="ADAL" clId="{77C825B7-B17C-44D8-9B23-33CAE90C5EDE}" dt="2025-01-16T13:35:53.585" v="261" actId="165"/>
          <ac:spMkLst>
            <pc:docMk/>
            <pc:sldMk cId="2728168426" sldId="4662"/>
            <ac:spMk id="20" creationId="{A4A74EEE-126E-80BF-3AE8-9DB6DD1CDF21}"/>
          </ac:spMkLst>
        </pc:spChg>
        <pc:spChg chg="mod ord topLvl">
          <ac:chgData name="Samantha Musoke" userId="a5948115-a7c1-4629-9e4f-d2a533140cd7" providerId="ADAL" clId="{77C825B7-B17C-44D8-9B23-33CAE90C5EDE}" dt="2025-01-16T13:47:18.529" v="666" actId="166"/>
          <ac:spMkLst>
            <pc:docMk/>
            <pc:sldMk cId="2728168426" sldId="4662"/>
            <ac:spMk id="21" creationId="{8AE1CC76-9E74-FFCC-F1A6-E84F0D6DCD4B}"/>
          </ac:spMkLst>
        </pc:spChg>
        <pc:spChg chg="mod ord topLvl">
          <ac:chgData name="Samantha Musoke" userId="a5948115-a7c1-4629-9e4f-d2a533140cd7" providerId="ADAL" clId="{77C825B7-B17C-44D8-9B23-33CAE90C5EDE}" dt="2025-01-16T13:46:47.628" v="662" actId="166"/>
          <ac:spMkLst>
            <pc:docMk/>
            <pc:sldMk cId="2728168426" sldId="4662"/>
            <ac:spMk id="22" creationId="{E2561CC8-3D01-2895-3E83-9CC2954A9F45}"/>
          </ac:spMkLst>
        </pc:spChg>
        <pc:spChg chg="mod topLvl">
          <ac:chgData name="Samantha Musoke" userId="a5948115-a7c1-4629-9e4f-d2a533140cd7" providerId="ADAL" clId="{77C825B7-B17C-44D8-9B23-33CAE90C5EDE}" dt="2025-01-16T13:35:53.585" v="261" actId="165"/>
          <ac:spMkLst>
            <pc:docMk/>
            <pc:sldMk cId="2728168426" sldId="4662"/>
            <ac:spMk id="23" creationId="{5D438D81-07A1-AE0E-1309-03B89A04D9EC}"/>
          </ac:spMkLst>
        </pc:spChg>
        <pc:spChg chg="mod ord topLvl">
          <ac:chgData name="Samantha Musoke" userId="a5948115-a7c1-4629-9e4f-d2a533140cd7" providerId="ADAL" clId="{77C825B7-B17C-44D8-9B23-33CAE90C5EDE}" dt="2025-01-16T13:47:45.593" v="667" actId="207"/>
          <ac:spMkLst>
            <pc:docMk/>
            <pc:sldMk cId="2728168426" sldId="4662"/>
            <ac:spMk id="24" creationId="{C428D4C3-2B00-9CE0-5C62-AF43CD3F0452}"/>
          </ac:spMkLst>
        </pc:spChg>
        <pc:spChg chg="mod ord topLvl">
          <ac:chgData name="Samantha Musoke" userId="a5948115-a7c1-4629-9e4f-d2a533140cd7" providerId="ADAL" clId="{77C825B7-B17C-44D8-9B23-33CAE90C5EDE}" dt="2025-01-16T13:46:53.250" v="664" actId="166"/>
          <ac:spMkLst>
            <pc:docMk/>
            <pc:sldMk cId="2728168426" sldId="4662"/>
            <ac:spMk id="25" creationId="{F9B5138E-C5F1-76CC-5C7F-0A89C2A9CF88}"/>
          </ac:spMkLst>
        </pc:spChg>
        <pc:spChg chg="mod topLvl">
          <ac:chgData name="Samantha Musoke" userId="a5948115-a7c1-4629-9e4f-d2a533140cd7" providerId="ADAL" clId="{77C825B7-B17C-44D8-9B23-33CAE90C5EDE}" dt="2025-01-16T13:35:53.585" v="261" actId="165"/>
          <ac:spMkLst>
            <pc:docMk/>
            <pc:sldMk cId="2728168426" sldId="4662"/>
            <ac:spMk id="26" creationId="{00BD68C1-F0C6-565E-C7BB-CAA25F969360}"/>
          </ac:spMkLst>
        </pc:spChg>
        <pc:spChg chg="mod ord topLvl">
          <ac:chgData name="Samantha Musoke" userId="a5948115-a7c1-4629-9e4f-d2a533140cd7" providerId="ADAL" clId="{77C825B7-B17C-44D8-9B23-33CAE90C5EDE}" dt="2025-01-16T13:47:16.620" v="665" actId="166"/>
          <ac:spMkLst>
            <pc:docMk/>
            <pc:sldMk cId="2728168426" sldId="4662"/>
            <ac:spMk id="27" creationId="{101F5D52-37FD-C363-4C2D-2FB09BA5D1F5}"/>
          </ac:spMkLst>
        </pc:spChg>
        <pc:grpChg chg="del mod ord">
          <ac:chgData name="Samantha Musoke" userId="a5948115-a7c1-4629-9e4f-d2a533140cd7" providerId="ADAL" clId="{77C825B7-B17C-44D8-9B23-33CAE90C5EDE}" dt="2025-01-16T13:35:53.585" v="261" actId="165"/>
          <ac:grpSpMkLst>
            <pc:docMk/>
            <pc:sldMk cId="2728168426" sldId="4662"/>
            <ac:grpSpMk id="16" creationId="{FDA50948-CDBF-9C4F-4D08-FB9B02F27C11}"/>
          </ac:grpSpMkLst>
        </pc:grpChg>
        <pc:graphicFrameChg chg="add del modGraphic">
          <ac:chgData name="Samantha Musoke" userId="a5948115-a7c1-4629-9e4f-d2a533140cd7" providerId="ADAL" clId="{77C825B7-B17C-44D8-9B23-33CAE90C5EDE}" dt="2025-01-16T13:35:05.246" v="175" actId="18245"/>
          <ac:graphicFrameMkLst>
            <pc:docMk/>
            <pc:sldMk cId="2728168426" sldId="4662"/>
            <ac:graphicFrameMk id="13" creationId="{F8A2C1F3-1460-A0C7-03B4-11D27D3E755F}"/>
          </ac:graphicFrameMkLst>
        </pc:graphicFrameChg>
      </pc:sldChg>
      <pc:sldChg chg="addSp modSp new mod ord">
        <pc:chgData name="Samantha Musoke" userId="a5948115-a7c1-4629-9e4f-d2a533140cd7" providerId="ADAL" clId="{77C825B7-B17C-44D8-9B23-33CAE90C5EDE}" dt="2025-01-16T13:43:47.722" v="637"/>
        <pc:sldMkLst>
          <pc:docMk/>
          <pc:sldMk cId="99625283" sldId="4663"/>
        </pc:sldMkLst>
        <pc:picChg chg="add mod">
          <ac:chgData name="Samantha Musoke" userId="a5948115-a7c1-4629-9e4f-d2a533140cd7" providerId="ADAL" clId="{77C825B7-B17C-44D8-9B23-33CAE90C5EDE}" dt="2025-01-16T13:43:38.295" v="635" actId="14100"/>
          <ac:picMkLst>
            <pc:docMk/>
            <pc:sldMk cId="99625283" sldId="4663"/>
            <ac:picMk id="3" creationId="{76CACB46-C847-C004-B1BC-BCE989057F4B}"/>
          </ac:picMkLst>
        </pc:picChg>
      </pc:sldChg>
      <pc:sldChg chg="modSp add mod ord">
        <pc:chgData name="Samantha Musoke" userId="a5948115-a7c1-4629-9e4f-d2a533140cd7" providerId="ADAL" clId="{77C825B7-B17C-44D8-9B23-33CAE90C5EDE}" dt="2025-01-16T17:00:06.154" v="1433"/>
        <pc:sldMkLst>
          <pc:docMk/>
          <pc:sldMk cId="4174048979" sldId="4664"/>
        </pc:sldMkLst>
        <pc:spChg chg="mod">
          <ac:chgData name="Samantha Musoke" userId="a5948115-a7c1-4629-9e4f-d2a533140cd7" providerId="ADAL" clId="{77C825B7-B17C-44D8-9B23-33CAE90C5EDE}" dt="2025-01-16T16:58:15.121" v="1415" actId="20577"/>
          <ac:spMkLst>
            <pc:docMk/>
            <pc:sldMk cId="4174048979" sldId="4664"/>
            <ac:spMk id="2" creationId="{6C7CFB80-3D29-425F-813A-A827E2F1C767}"/>
          </ac:spMkLst>
        </pc:spChg>
      </pc:sldChg>
      <pc:sldChg chg="add">
        <pc:chgData name="Samantha Musoke" userId="a5948115-a7c1-4629-9e4f-d2a533140cd7" providerId="ADAL" clId="{77C825B7-B17C-44D8-9B23-33CAE90C5EDE}" dt="2025-01-16T16:23:56.837" v="949"/>
        <pc:sldMkLst>
          <pc:docMk/>
          <pc:sldMk cId="3766683926" sldId="4665"/>
        </pc:sldMkLst>
      </pc:sldChg>
      <pc:sldChg chg="addSp modSp new mod">
        <pc:chgData name="Samantha Musoke" userId="a5948115-a7c1-4629-9e4f-d2a533140cd7" providerId="ADAL" clId="{77C825B7-B17C-44D8-9B23-33CAE90C5EDE}" dt="2025-01-16T16:40:52.718" v="1134" actId="14100"/>
        <pc:sldMkLst>
          <pc:docMk/>
          <pc:sldMk cId="3226227747" sldId="4666"/>
        </pc:sldMkLst>
        <pc:picChg chg="add mod">
          <ac:chgData name="Samantha Musoke" userId="a5948115-a7c1-4629-9e4f-d2a533140cd7" providerId="ADAL" clId="{77C825B7-B17C-44D8-9B23-33CAE90C5EDE}" dt="2025-01-16T16:40:52.718" v="1134" actId="14100"/>
          <ac:picMkLst>
            <pc:docMk/>
            <pc:sldMk cId="3226227747" sldId="4666"/>
            <ac:picMk id="3" creationId="{60E302C7-7CB4-95BE-422A-F54C372C5D3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32E322-853C-4982-8E3E-71F60BB48B2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C4A8C8-E840-4224-943A-54806574300A}">
      <dgm:prSet phldrT="[Text]" custT="1"/>
      <dgm:spPr>
        <a:solidFill>
          <a:srgbClr val="00616C"/>
        </a:solidFill>
        <a:ln w="57150">
          <a:solidFill>
            <a:srgbClr val="003A40"/>
          </a:solidFill>
        </a:ln>
      </dgm:spPr>
      <dgm:t>
        <a:bodyPr/>
        <a:lstStyle/>
        <a:p>
          <a:r>
            <a:rPr lang="en-GB" sz="3600" dirty="0"/>
            <a:t>IFRS     </a:t>
          </a:r>
          <a:r>
            <a:rPr lang="en-GB" sz="2600" dirty="0"/>
            <a:t>    </a:t>
          </a:r>
          <a:r>
            <a:rPr lang="en-GB" sz="2600" dirty="0">
              <a:solidFill>
                <a:srgbClr val="8DCFD6"/>
              </a:solidFill>
            </a:rPr>
            <a:t>(Corporates)</a:t>
          </a:r>
          <a:endParaRPr lang="en-US" sz="2600" dirty="0">
            <a:solidFill>
              <a:srgbClr val="8DCFD6"/>
            </a:solidFill>
          </a:endParaRPr>
        </a:p>
      </dgm:t>
    </dgm:pt>
    <dgm:pt modelId="{CDD124F3-EB64-42C0-BB49-7A84B4181D15}" type="parTrans" cxnId="{D42A9F4A-A88A-4F7F-B367-9253A3FA6490}">
      <dgm:prSet/>
      <dgm:spPr/>
      <dgm:t>
        <a:bodyPr/>
        <a:lstStyle/>
        <a:p>
          <a:endParaRPr lang="en-US"/>
        </a:p>
      </dgm:t>
    </dgm:pt>
    <dgm:pt modelId="{318F5F1F-487B-47B6-8778-151E59AC8B8D}" type="sibTrans" cxnId="{D42A9F4A-A88A-4F7F-B367-9253A3FA6490}">
      <dgm:prSet/>
      <dgm:spPr/>
      <dgm:t>
        <a:bodyPr/>
        <a:lstStyle/>
        <a:p>
          <a:endParaRPr lang="en-US"/>
        </a:p>
      </dgm:t>
    </dgm:pt>
    <dgm:pt modelId="{D974F432-B2F4-4004-AF2B-CED55A134D42}">
      <dgm:prSet phldrT="[Text]"/>
      <dgm:spPr>
        <a:noFill/>
        <a:ln w="57150">
          <a:solidFill>
            <a:srgbClr val="003A40">
              <a:alpha val="90000"/>
            </a:srgbClr>
          </a:solidFill>
        </a:ln>
      </dgm:spPr>
      <dgm:t>
        <a:bodyPr/>
        <a:lstStyle/>
        <a:p>
          <a:r>
            <a:rPr lang="en-GB" dirty="0"/>
            <a:t>International Financial Reporting Standards and IFRS for SMEs</a:t>
          </a:r>
          <a:endParaRPr lang="en-US" dirty="0"/>
        </a:p>
      </dgm:t>
    </dgm:pt>
    <dgm:pt modelId="{D2B4E29D-5F3B-4F33-AA58-40FB0D91D208}" type="parTrans" cxnId="{EF4B0F58-F288-4E2C-9A76-1C2E5161A7B8}">
      <dgm:prSet/>
      <dgm:spPr/>
      <dgm:t>
        <a:bodyPr/>
        <a:lstStyle/>
        <a:p>
          <a:endParaRPr lang="en-US"/>
        </a:p>
      </dgm:t>
    </dgm:pt>
    <dgm:pt modelId="{FD44042F-1692-4D80-82E0-14CC2214C062}" type="sibTrans" cxnId="{EF4B0F58-F288-4E2C-9A76-1C2E5161A7B8}">
      <dgm:prSet/>
      <dgm:spPr/>
      <dgm:t>
        <a:bodyPr/>
        <a:lstStyle/>
        <a:p>
          <a:endParaRPr lang="en-US"/>
        </a:p>
      </dgm:t>
    </dgm:pt>
    <dgm:pt modelId="{0D2E85D1-08AC-4CA7-910E-346A43D6ADA3}">
      <dgm:prSet phldrT="[Text]" custT="1"/>
      <dgm:spPr>
        <a:solidFill>
          <a:srgbClr val="00616C"/>
        </a:solidFill>
        <a:ln w="57150">
          <a:solidFill>
            <a:srgbClr val="003A40"/>
          </a:solidFill>
        </a:ln>
      </dgm:spPr>
      <dgm:t>
        <a:bodyPr/>
        <a:lstStyle/>
        <a:p>
          <a:r>
            <a:rPr lang="en-GB" sz="3600" dirty="0"/>
            <a:t>IPSAS</a:t>
          </a:r>
          <a:r>
            <a:rPr lang="en-GB" sz="2600" dirty="0"/>
            <a:t> </a:t>
          </a:r>
          <a:r>
            <a:rPr lang="en-GB" sz="2600" dirty="0">
              <a:solidFill>
                <a:srgbClr val="8DCFD6"/>
              </a:solidFill>
            </a:rPr>
            <a:t>(Governments)</a:t>
          </a:r>
          <a:endParaRPr lang="en-US" sz="2600" dirty="0">
            <a:solidFill>
              <a:srgbClr val="8DCFD6"/>
            </a:solidFill>
          </a:endParaRPr>
        </a:p>
      </dgm:t>
    </dgm:pt>
    <dgm:pt modelId="{2DE9FB2B-0F78-4B3C-80DE-742623ED32CA}" type="parTrans" cxnId="{6356E36D-9814-45A9-9294-5449EBC4A175}">
      <dgm:prSet/>
      <dgm:spPr/>
      <dgm:t>
        <a:bodyPr/>
        <a:lstStyle/>
        <a:p>
          <a:endParaRPr lang="en-US"/>
        </a:p>
      </dgm:t>
    </dgm:pt>
    <dgm:pt modelId="{14463593-B159-441A-A9DD-A906B0032507}" type="sibTrans" cxnId="{6356E36D-9814-45A9-9294-5449EBC4A175}">
      <dgm:prSet/>
      <dgm:spPr/>
      <dgm:t>
        <a:bodyPr/>
        <a:lstStyle/>
        <a:p>
          <a:endParaRPr lang="en-US"/>
        </a:p>
      </dgm:t>
    </dgm:pt>
    <dgm:pt modelId="{C6E77507-9159-42E6-AFF0-EC9F3654CFD7}">
      <dgm:prSet phldrT="[Text]"/>
      <dgm:spPr>
        <a:noFill/>
        <a:ln w="57150">
          <a:solidFill>
            <a:srgbClr val="003A40">
              <a:alpha val="90000"/>
            </a:srgbClr>
          </a:solidFill>
        </a:ln>
      </dgm:spPr>
      <dgm:t>
        <a:bodyPr/>
        <a:lstStyle/>
        <a:p>
          <a:r>
            <a:rPr lang="en-GB" dirty="0"/>
            <a:t>International Public Sector Accounting Standards</a:t>
          </a:r>
          <a:endParaRPr lang="en-US" dirty="0"/>
        </a:p>
      </dgm:t>
    </dgm:pt>
    <dgm:pt modelId="{8352FAE4-A8C7-435D-9BAC-F5393601DC33}" type="parTrans" cxnId="{199B8810-9900-4420-939B-6BDC4784D759}">
      <dgm:prSet/>
      <dgm:spPr/>
      <dgm:t>
        <a:bodyPr/>
        <a:lstStyle/>
        <a:p>
          <a:endParaRPr lang="en-US"/>
        </a:p>
      </dgm:t>
    </dgm:pt>
    <dgm:pt modelId="{A45068CA-A846-4E50-94CE-982BA0F82E75}" type="sibTrans" cxnId="{199B8810-9900-4420-939B-6BDC4784D759}">
      <dgm:prSet/>
      <dgm:spPr/>
      <dgm:t>
        <a:bodyPr/>
        <a:lstStyle/>
        <a:p>
          <a:endParaRPr lang="en-US"/>
        </a:p>
      </dgm:t>
    </dgm:pt>
    <dgm:pt modelId="{3C8FE557-3545-4549-8B2C-28807C200FE1}">
      <dgm:prSet phldrT="[Text]" custT="1"/>
      <dgm:spPr>
        <a:solidFill>
          <a:srgbClr val="00616C"/>
        </a:solidFill>
        <a:ln w="57150">
          <a:solidFill>
            <a:srgbClr val="92D050"/>
          </a:solidFill>
        </a:ln>
      </dgm:spPr>
      <dgm:t>
        <a:bodyPr/>
        <a:lstStyle/>
        <a:p>
          <a:r>
            <a:rPr lang="en-GB" sz="3600" dirty="0">
              <a:solidFill>
                <a:schemeClr val="bg1"/>
              </a:solidFill>
            </a:rPr>
            <a:t>INPAS</a:t>
          </a:r>
          <a:r>
            <a:rPr lang="en-GB" sz="3600" dirty="0"/>
            <a:t> </a:t>
          </a:r>
          <a:r>
            <a:rPr lang="en-GB" sz="2600" dirty="0"/>
            <a:t>                     </a:t>
          </a:r>
          <a:r>
            <a:rPr lang="en-GB" sz="2600" dirty="0">
              <a:solidFill>
                <a:srgbClr val="92D050"/>
              </a:solidFill>
            </a:rPr>
            <a:t>(Non-Profits)</a:t>
          </a:r>
          <a:endParaRPr lang="en-US" sz="2600" dirty="0">
            <a:solidFill>
              <a:srgbClr val="92D050"/>
            </a:solidFill>
          </a:endParaRPr>
        </a:p>
      </dgm:t>
    </dgm:pt>
    <dgm:pt modelId="{5173480E-D038-4218-90DE-29FF7132D23E}" type="parTrans" cxnId="{9715FA51-3400-48EC-9DFF-233BA3242E73}">
      <dgm:prSet/>
      <dgm:spPr/>
      <dgm:t>
        <a:bodyPr/>
        <a:lstStyle/>
        <a:p>
          <a:endParaRPr lang="en-US"/>
        </a:p>
      </dgm:t>
    </dgm:pt>
    <dgm:pt modelId="{2672E86E-F317-4A48-8D44-27275888A74A}" type="sibTrans" cxnId="{9715FA51-3400-48EC-9DFF-233BA3242E73}">
      <dgm:prSet/>
      <dgm:spPr/>
      <dgm:t>
        <a:bodyPr/>
        <a:lstStyle/>
        <a:p>
          <a:endParaRPr lang="en-US"/>
        </a:p>
      </dgm:t>
    </dgm:pt>
    <dgm:pt modelId="{F6AE17FC-19ED-42C2-A798-7ECADBD04242}">
      <dgm:prSet phldrT="[Text]"/>
      <dgm:spPr>
        <a:noFill/>
        <a:ln w="57150"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en-GB" dirty="0"/>
            <a:t>International Non-Profit Accounting Standard</a:t>
          </a:r>
          <a:endParaRPr lang="en-US" dirty="0"/>
        </a:p>
      </dgm:t>
    </dgm:pt>
    <dgm:pt modelId="{926CD2E1-95C3-42A2-9CA6-65EFD47BFCDF}" type="parTrans" cxnId="{BEF8C348-D570-4679-881E-82BA8F2F5410}">
      <dgm:prSet/>
      <dgm:spPr/>
      <dgm:t>
        <a:bodyPr/>
        <a:lstStyle/>
        <a:p>
          <a:endParaRPr lang="en-US"/>
        </a:p>
      </dgm:t>
    </dgm:pt>
    <dgm:pt modelId="{4719B17A-C43C-47C6-BC3A-FE45712AB3E8}" type="sibTrans" cxnId="{BEF8C348-D570-4679-881E-82BA8F2F5410}">
      <dgm:prSet/>
      <dgm:spPr/>
      <dgm:t>
        <a:bodyPr/>
        <a:lstStyle/>
        <a:p>
          <a:endParaRPr lang="en-US"/>
        </a:p>
      </dgm:t>
    </dgm:pt>
    <dgm:pt modelId="{A90F1507-6860-4D2D-B3D0-D23118E26436}">
      <dgm:prSet phldrT="[Text]"/>
      <dgm:spPr>
        <a:noFill/>
        <a:ln w="57150">
          <a:solidFill>
            <a:srgbClr val="003A40">
              <a:alpha val="90000"/>
            </a:srgbClr>
          </a:solidFill>
        </a:ln>
      </dgm:spPr>
      <dgm:t>
        <a:bodyPr/>
        <a:lstStyle/>
        <a:p>
          <a:r>
            <a:rPr lang="en-GB" dirty="0">
              <a:solidFill>
                <a:srgbClr val="8DCFD6"/>
              </a:solidFill>
            </a:rPr>
            <a:t>Since 1973</a:t>
          </a:r>
          <a:endParaRPr lang="en-US" dirty="0">
            <a:solidFill>
              <a:srgbClr val="8DCFD6"/>
            </a:solidFill>
          </a:endParaRPr>
        </a:p>
      </dgm:t>
    </dgm:pt>
    <dgm:pt modelId="{5C5AFA3C-E799-4701-942A-62BC70AAB81B}" type="parTrans" cxnId="{E64BCE34-6BF7-4888-91D1-E864E707B74D}">
      <dgm:prSet/>
      <dgm:spPr/>
      <dgm:t>
        <a:bodyPr/>
        <a:lstStyle/>
        <a:p>
          <a:endParaRPr lang="en-US"/>
        </a:p>
      </dgm:t>
    </dgm:pt>
    <dgm:pt modelId="{3D572387-46F2-4D1C-ADC0-D5DD38D1CE5D}" type="sibTrans" cxnId="{E64BCE34-6BF7-4888-91D1-E864E707B74D}">
      <dgm:prSet/>
      <dgm:spPr/>
      <dgm:t>
        <a:bodyPr/>
        <a:lstStyle/>
        <a:p>
          <a:endParaRPr lang="en-US"/>
        </a:p>
      </dgm:t>
    </dgm:pt>
    <dgm:pt modelId="{E3E7919F-EED2-4261-BBAF-7DD2E86C26AA}">
      <dgm:prSet phldrT="[Text]"/>
      <dgm:spPr>
        <a:noFill/>
        <a:ln w="57150">
          <a:solidFill>
            <a:srgbClr val="003A40">
              <a:alpha val="90000"/>
            </a:srgbClr>
          </a:solidFill>
        </a:ln>
      </dgm:spPr>
      <dgm:t>
        <a:bodyPr/>
        <a:lstStyle/>
        <a:p>
          <a:r>
            <a:rPr lang="en-GB" dirty="0">
              <a:solidFill>
                <a:srgbClr val="8DCFD6"/>
              </a:solidFill>
            </a:rPr>
            <a:t>Since 1997</a:t>
          </a:r>
          <a:endParaRPr lang="en-US" dirty="0">
            <a:solidFill>
              <a:srgbClr val="8DCFD6"/>
            </a:solidFill>
          </a:endParaRPr>
        </a:p>
      </dgm:t>
    </dgm:pt>
    <dgm:pt modelId="{118ECEC2-C3BF-4A7C-8539-1156288B37E1}" type="parTrans" cxnId="{15F83278-1277-41C2-949A-B48F8E4828F0}">
      <dgm:prSet/>
      <dgm:spPr/>
      <dgm:t>
        <a:bodyPr/>
        <a:lstStyle/>
        <a:p>
          <a:endParaRPr lang="en-US"/>
        </a:p>
      </dgm:t>
    </dgm:pt>
    <dgm:pt modelId="{7D778F68-B259-4955-8D83-DB01D7B54953}" type="sibTrans" cxnId="{15F83278-1277-41C2-949A-B48F8E4828F0}">
      <dgm:prSet/>
      <dgm:spPr/>
      <dgm:t>
        <a:bodyPr/>
        <a:lstStyle/>
        <a:p>
          <a:endParaRPr lang="en-US"/>
        </a:p>
      </dgm:t>
    </dgm:pt>
    <dgm:pt modelId="{A65EF5B4-5A4D-4FD7-AD07-3B4F1E2E6D87}">
      <dgm:prSet phldrT="[Text]"/>
      <dgm:spPr>
        <a:noFill/>
        <a:ln w="57150"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en-GB" dirty="0">
              <a:solidFill>
                <a:srgbClr val="92D050"/>
              </a:solidFill>
            </a:rPr>
            <a:t>From 2025</a:t>
          </a:r>
          <a:endParaRPr lang="en-US" dirty="0">
            <a:solidFill>
              <a:srgbClr val="92D050"/>
            </a:solidFill>
          </a:endParaRPr>
        </a:p>
      </dgm:t>
    </dgm:pt>
    <dgm:pt modelId="{73636898-7ED2-4D09-9555-0E538BFB5536}" type="parTrans" cxnId="{70409049-39F9-414D-B363-8BEFCA1B6AEB}">
      <dgm:prSet/>
      <dgm:spPr/>
      <dgm:t>
        <a:bodyPr/>
        <a:lstStyle/>
        <a:p>
          <a:endParaRPr lang="en-US"/>
        </a:p>
      </dgm:t>
    </dgm:pt>
    <dgm:pt modelId="{8F502BF5-BFCB-4527-9A1E-001D205B8D00}" type="sibTrans" cxnId="{70409049-39F9-414D-B363-8BEFCA1B6AEB}">
      <dgm:prSet/>
      <dgm:spPr/>
      <dgm:t>
        <a:bodyPr/>
        <a:lstStyle/>
        <a:p>
          <a:endParaRPr lang="en-US"/>
        </a:p>
      </dgm:t>
    </dgm:pt>
    <dgm:pt modelId="{D9F99923-93CF-48E6-85A9-79F04C84C406}" type="pres">
      <dgm:prSet presAssocID="{6832E322-853C-4982-8E3E-71F60BB48B2C}" presName="Name0" presStyleCnt="0">
        <dgm:presLayoutVars>
          <dgm:dir/>
          <dgm:animLvl val="lvl"/>
          <dgm:resizeHandles val="exact"/>
        </dgm:presLayoutVars>
      </dgm:prSet>
      <dgm:spPr/>
    </dgm:pt>
    <dgm:pt modelId="{28F01975-44ED-4198-9DAE-8E657FD405C2}" type="pres">
      <dgm:prSet presAssocID="{29C4A8C8-E840-4224-943A-54806574300A}" presName="composite" presStyleCnt="0"/>
      <dgm:spPr/>
    </dgm:pt>
    <dgm:pt modelId="{AF542BDD-E5DD-4FA6-B575-3EC2A30BE2B4}" type="pres">
      <dgm:prSet presAssocID="{29C4A8C8-E840-4224-943A-54806574300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87269A2A-519A-499E-A41F-CB04A2F4F7DD}" type="pres">
      <dgm:prSet presAssocID="{29C4A8C8-E840-4224-943A-54806574300A}" presName="desTx" presStyleLbl="alignAccFollowNode1" presStyleIdx="0" presStyleCnt="3">
        <dgm:presLayoutVars>
          <dgm:bulletEnabled val="1"/>
        </dgm:presLayoutVars>
      </dgm:prSet>
      <dgm:spPr/>
    </dgm:pt>
    <dgm:pt modelId="{20422CF1-E290-410C-BE4B-7BE22E59E9CD}" type="pres">
      <dgm:prSet presAssocID="{318F5F1F-487B-47B6-8778-151E59AC8B8D}" presName="space" presStyleCnt="0"/>
      <dgm:spPr/>
    </dgm:pt>
    <dgm:pt modelId="{CCC933A5-05D7-4D94-9CCB-B7487FBB83E5}" type="pres">
      <dgm:prSet presAssocID="{0D2E85D1-08AC-4CA7-910E-346A43D6ADA3}" presName="composite" presStyleCnt="0"/>
      <dgm:spPr/>
    </dgm:pt>
    <dgm:pt modelId="{9533DB2B-D57E-47A9-9622-85CE7CC3456F}" type="pres">
      <dgm:prSet presAssocID="{0D2E85D1-08AC-4CA7-910E-346A43D6ADA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BB8113AE-D0CC-4AA5-BF88-3749D32FF704}" type="pres">
      <dgm:prSet presAssocID="{0D2E85D1-08AC-4CA7-910E-346A43D6ADA3}" presName="desTx" presStyleLbl="alignAccFollowNode1" presStyleIdx="1" presStyleCnt="3">
        <dgm:presLayoutVars>
          <dgm:bulletEnabled val="1"/>
        </dgm:presLayoutVars>
      </dgm:prSet>
      <dgm:spPr/>
    </dgm:pt>
    <dgm:pt modelId="{F58F4463-D2E2-4840-A239-E52F2A55ADF7}" type="pres">
      <dgm:prSet presAssocID="{14463593-B159-441A-A9DD-A906B0032507}" presName="space" presStyleCnt="0"/>
      <dgm:spPr/>
    </dgm:pt>
    <dgm:pt modelId="{7C4EF520-09D4-426D-A117-2A3375C63EE4}" type="pres">
      <dgm:prSet presAssocID="{3C8FE557-3545-4549-8B2C-28807C200FE1}" presName="composite" presStyleCnt="0"/>
      <dgm:spPr/>
    </dgm:pt>
    <dgm:pt modelId="{378AE319-1528-4716-8C7D-57C4C5A73AE8}" type="pres">
      <dgm:prSet presAssocID="{3C8FE557-3545-4549-8B2C-28807C200FE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4E05EDD8-5892-4CA0-9867-7F9E83DE6235}" type="pres">
      <dgm:prSet presAssocID="{3C8FE557-3545-4549-8B2C-28807C200FE1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26EAD0C-AE22-4E7F-B2A5-2CF229529BBD}" type="presOf" srcId="{A65EF5B4-5A4D-4FD7-AD07-3B4F1E2E6D87}" destId="{4E05EDD8-5892-4CA0-9867-7F9E83DE6235}" srcOrd="0" destOrd="1" presId="urn:microsoft.com/office/officeart/2005/8/layout/hList1"/>
    <dgm:cxn modelId="{88398710-0D02-4271-90E7-1C33E3A17BF2}" type="presOf" srcId="{E3E7919F-EED2-4261-BBAF-7DD2E86C26AA}" destId="{BB8113AE-D0CC-4AA5-BF88-3749D32FF704}" srcOrd="0" destOrd="1" presId="urn:microsoft.com/office/officeart/2005/8/layout/hList1"/>
    <dgm:cxn modelId="{199B8810-9900-4420-939B-6BDC4784D759}" srcId="{0D2E85D1-08AC-4CA7-910E-346A43D6ADA3}" destId="{C6E77507-9159-42E6-AFF0-EC9F3654CFD7}" srcOrd="0" destOrd="0" parTransId="{8352FAE4-A8C7-435D-9BAC-F5393601DC33}" sibTransId="{A45068CA-A846-4E50-94CE-982BA0F82E75}"/>
    <dgm:cxn modelId="{E64BCE34-6BF7-4888-91D1-E864E707B74D}" srcId="{29C4A8C8-E840-4224-943A-54806574300A}" destId="{A90F1507-6860-4D2D-B3D0-D23118E26436}" srcOrd="1" destOrd="0" parTransId="{5C5AFA3C-E799-4701-942A-62BC70AAB81B}" sibTransId="{3D572387-46F2-4D1C-ADC0-D5DD38D1CE5D}"/>
    <dgm:cxn modelId="{E71AA242-F98A-4DE3-A9B0-8C7EF93DF40C}" type="presOf" srcId="{0D2E85D1-08AC-4CA7-910E-346A43D6ADA3}" destId="{9533DB2B-D57E-47A9-9622-85CE7CC3456F}" srcOrd="0" destOrd="0" presId="urn:microsoft.com/office/officeart/2005/8/layout/hList1"/>
    <dgm:cxn modelId="{BEF8C348-D570-4679-881E-82BA8F2F5410}" srcId="{3C8FE557-3545-4549-8B2C-28807C200FE1}" destId="{F6AE17FC-19ED-42C2-A798-7ECADBD04242}" srcOrd="0" destOrd="0" parTransId="{926CD2E1-95C3-42A2-9CA6-65EFD47BFCDF}" sibTransId="{4719B17A-C43C-47C6-BC3A-FE45712AB3E8}"/>
    <dgm:cxn modelId="{DE44D548-A89E-43B6-A9FA-57F00DD40254}" type="presOf" srcId="{29C4A8C8-E840-4224-943A-54806574300A}" destId="{AF542BDD-E5DD-4FA6-B575-3EC2A30BE2B4}" srcOrd="0" destOrd="0" presId="urn:microsoft.com/office/officeart/2005/8/layout/hList1"/>
    <dgm:cxn modelId="{70409049-39F9-414D-B363-8BEFCA1B6AEB}" srcId="{3C8FE557-3545-4549-8B2C-28807C200FE1}" destId="{A65EF5B4-5A4D-4FD7-AD07-3B4F1E2E6D87}" srcOrd="1" destOrd="0" parTransId="{73636898-7ED2-4D09-9555-0E538BFB5536}" sibTransId="{8F502BF5-BFCB-4527-9A1E-001D205B8D00}"/>
    <dgm:cxn modelId="{D42A9F4A-A88A-4F7F-B367-9253A3FA6490}" srcId="{6832E322-853C-4982-8E3E-71F60BB48B2C}" destId="{29C4A8C8-E840-4224-943A-54806574300A}" srcOrd="0" destOrd="0" parTransId="{CDD124F3-EB64-42C0-BB49-7A84B4181D15}" sibTransId="{318F5F1F-487B-47B6-8778-151E59AC8B8D}"/>
    <dgm:cxn modelId="{3C452A4B-8559-4700-A061-F773D14BFDE3}" type="presOf" srcId="{A90F1507-6860-4D2D-B3D0-D23118E26436}" destId="{87269A2A-519A-499E-A41F-CB04A2F4F7DD}" srcOrd="0" destOrd="1" presId="urn:microsoft.com/office/officeart/2005/8/layout/hList1"/>
    <dgm:cxn modelId="{AB812F4B-0C4A-441D-AD56-113564B6E4BF}" type="presOf" srcId="{C6E77507-9159-42E6-AFF0-EC9F3654CFD7}" destId="{BB8113AE-D0CC-4AA5-BF88-3749D32FF704}" srcOrd="0" destOrd="0" presId="urn:microsoft.com/office/officeart/2005/8/layout/hList1"/>
    <dgm:cxn modelId="{9715FA51-3400-48EC-9DFF-233BA3242E73}" srcId="{6832E322-853C-4982-8E3E-71F60BB48B2C}" destId="{3C8FE557-3545-4549-8B2C-28807C200FE1}" srcOrd="2" destOrd="0" parTransId="{5173480E-D038-4218-90DE-29FF7132D23E}" sibTransId="{2672E86E-F317-4A48-8D44-27275888A74A}"/>
    <dgm:cxn modelId="{52831B57-4215-4249-BAD8-4F6B2FDB4BA3}" type="presOf" srcId="{D974F432-B2F4-4004-AF2B-CED55A134D42}" destId="{87269A2A-519A-499E-A41F-CB04A2F4F7DD}" srcOrd="0" destOrd="0" presId="urn:microsoft.com/office/officeart/2005/8/layout/hList1"/>
    <dgm:cxn modelId="{EF4B0F58-F288-4E2C-9A76-1C2E5161A7B8}" srcId="{29C4A8C8-E840-4224-943A-54806574300A}" destId="{D974F432-B2F4-4004-AF2B-CED55A134D42}" srcOrd="0" destOrd="0" parTransId="{D2B4E29D-5F3B-4F33-AA58-40FB0D91D208}" sibTransId="{FD44042F-1692-4D80-82E0-14CC2214C062}"/>
    <dgm:cxn modelId="{6356E36D-9814-45A9-9294-5449EBC4A175}" srcId="{6832E322-853C-4982-8E3E-71F60BB48B2C}" destId="{0D2E85D1-08AC-4CA7-910E-346A43D6ADA3}" srcOrd="1" destOrd="0" parTransId="{2DE9FB2B-0F78-4B3C-80DE-742623ED32CA}" sibTransId="{14463593-B159-441A-A9DD-A906B0032507}"/>
    <dgm:cxn modelId="{15F83278-1277-41C2-949A-B48F8E4828F0}" srcId="{0D2E85D1-08AC-4CA7-910E-346A43D6ADA3}" destId="{E3E7919F-EED2-4261-BBAF-7DD2E86C26AA}" srcOrd="1" destOrd="0" parTransId="{118ECEC2-C3BF-4A7C-8539-1156288B37E1}" sibTransId="{7D778F68-B259-4955-8D83-DB01D7B54953}"/>
    <dgm:cxn modelId="{FB805987-0770-43FE-922D-A67660187824}" type="presOf" srcId="{6832E322-853C-4982-8E3E-71F60BB48B2C}" destId="{D9F99923-93CF-48E6-85A9-79F04C84C406}" srcOrd="0" destOrd="0" presId="urn:microsoft.com/office/officeart/2005/8/layout/hList1"/>
    <dgm:cxn modelId="{4F5BBFB7-C1BA-4BD2-8CBD-2FA6FFAFC7E4}" type="presOf" srcId="{3C8FE557-3545-4549-8B2C-28807C200FE1}" destId="{378AE319-1528-4716-8C7D-57C4C5A73AE8}" srcOrd="0" destOrd="0" presId="urn:microsoft.com/office/officeart/2005/8/layout/hList1"/>
    <dgm:cxn modelId="{C2A168DA-1DDE-4A53-A545-08C0B3F6801B}" type="presOf" srcId="{F6AE17FC-19ED-42C2-A798-7ECADBD04242}" destId="{4E05EDD8-5892-4CA0-9867-7F9E83DE6235}" srcOrd="0" destOrd="0" presId="urn:microsoft.com/office/officeart/2005/8/layout/hList1"/>
    <dgm:cxn modelId="{D1179929-3B87-41F7-B68D-A47230C0CCC3}" type="presParOf" srcId="{D9F99923-93CF-48E6-85A9-79F04C84C406}" destId="{28F01975-44ED-4198-9DAE-8E657FD405C2}" srcOrd="0" destOrd="0" presId="urn:microsoft.com/office/officeart/2005/8/layout/hList1"/>
    <dgm:cxn modelId="{8F24BB36-7567-4065-9BBE-267F9D872E12}" type="presParOf" srcId="{28F01975-44ED-4198-9DAE-8E657FD405C2}" destId="{AF542BDD-E5DD-4FA6-B575-3EC2A30BE2B4}" srcOrd="0" destOrd="0" presId="urn:microsoft.com/office/officeart/2005/8/layout/hList1"/>
    <dgm:cxn modelId="{05C8C248-97A2-4E59-A995-A7387037C12A}" type="presParOf" srcId="{28F01975-44ED-4198-9DAE-8E657FD405C2}" destId="{87269A2A-519A-499E-A41F-CB04A2F4F7DD}" srcOrd="1" destOrd="0" presId="urn:microsoft.com/office/officeart/2005/8/layout/hList1"/>
    <dgm:cxn modelId="{7509B62A-2552-4976-ACD7-E8073476A5CA}" type="presParOf" srcId="{D9F99923-93CF-48E6-85A9-79F04C84C406}" destId="{20422CF1-E290-410C-BE4B-7BE22E59E9CD}" srcOrd="1" destOrd="0" presId="urn:microsoft.com/office/officeart/2005/8/layout/hList1"/>
    <dgm:cxn modelId="{F453186E-D3FC-4959-813A-B5DEE3F8C307}" type="presParOf" srcId="{D9F99923-93CF-48E6-85A9-79F04C84C406}" destId="{CCC933A5-05D7-4D94-9CCB-B7487FBB83E5}" srcOrd="2" destOrd="0" presId="urn:microsoft.com/office/officeart/2005/8/layout/hList1"/>
    <dgm:cxn modelId="{B3C94B9A-450A-4643-BBDD-27B77340BB14}" type="presParOf" srcId="{CCC933A5-05D7-4D94-9CCB-B7487FBB83E5}" destId="{9533DB2B-D57E-47A9-9622-85CE7CC3456F}" srcOrd="0" destOrd="0" presId="urn:microsoft.com/office/officeart/2005/8/layout/hList1"/>
    <dgm:cxn modelId="{14BD8A0B-E64B-4302-BC57-5028022071DB}" type="presParOf" srcId="{CCC933A5-05D7-4D94-9CCB-B7487FBB83E5}" destId="{BB8113AE-D0CC-4AA5-BF88-3749D32FF704}" srcOrd="1" destOrd="0" presId="urn:microsoft.com/office/officeart/2005/8/layout/hList1"/>
    <dgm:cxn modelId="{E15B4045-6418-4131-8DE1-0C1B396DC4CF}" type="presParOf" srcId="{D9F99923-93CF-48E6-85A9-79F04C84C406}" destId="{F58F4463-D2E2-4840-A239-E52F2A55ADF7}" srcOrd="3" destOrd="0" presId="urn:microsoft.com/office/officeart/2005/8/layout/hList1"/>
    <dgm:cxn modelId="{B378EB9A-D08C-4FEA-802E-654FAC7F6297}" type="presParOf" srcId="{D9F99923-93CF-48E6-85A9-79F04C84C406}" destId="{7C4EF520-09D4-426D-A117-2A3375C63EE4}" srcOrd="4" destOrd="0" presId="urn:microsoft.com/office/officeart/2005/8/layout/hList1"/>
    <dgm:cxn modelId="{D0BBDE38-9E83-4185-A5E7-F896FC2F2E5A}" type="presParOf" srcId="{7C4EF520-09D4-426D-A117-2A3375C63EE4}" destId="{378AE319-1528-4716-8C7D-57C4C5A73AE8}" srcOrd="0" destOrd="0" presId="urn:microsoft.com/office/officeart/2005/8/layout/hList1"/>
    <dgm:cxn modelId="{6E3E3C08-BEAF-44D4-A8B8-D7702FF707DB}" type="presParOf" srcId="{7C4EF520-09D4-426D-A117-2A3375C63EE4}" destId="{4E05EDD8-5892-4CA0-9867-7F9E83DE623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9EEAF5-1AE3-4185-A33A-AE4A4400494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A86510E-8482-42FB-90E6-AB675B227868}">
      <dgm:prSet phldrT="[Text]" custT="1"/>
      <dgm:spPr>
        <a:solidFill>
          <a:srgbClr val="D8AD24"/>
        </a:solidFill>
        <a:ln>
          <a:solidFill>
            <a:srgbClr val="901D41"/>
          </a:solidFill>
        </a:ln>
      </dgm:spPr>
      <dgm:t>
        <a:bodyPr/>
        <a:lstStyle/>
        <a:p>
          <a:endParaRPr lang="en-GB" sz="2000" dirty="0">
            <a:solidFill>
              <a:schemeClr val="tx1"/>
            </a:solidFill>
            <a:latin typeface="Work Sans" panose="00000500000000000000" pitchFamily="2" charset="0"/>
          </a:endParaRPr>
        </a:p>
        <a:p>
          <a:r>
            <a:rPr lang="en-GB" sz="2000" dirty="0">
              <a:solidFill>
                <a:schemeClr val="tx1"/>
              </a:solidFill>
              <a:latin typeface="Work Sans" panose="00000500000000000000" pitchFamily="2" charset="0"/>
            </a:rPr>
            <a:t>Phase</a:t>
          </a:r>
          <a:r>
            <a:rPr lang="en-GB" sz="2200" dirty="0">
              <a:solidFill>
                <a:schemeClr val="tx1"/>
              </a:solidFill>
              <a:latin typeface="Work Sans" panose="00000500000000000000" pitchFamily="2" charset="0"/>
            </a:rPr>
            <a:t> 1</a:t>
          </a:r>
        </a:p>
      </dgm:t>
    </dgm:pt>
    <dgm:pt modelId="{64B3464A-7DE7-473C-A1AF-5AF17B87A88C}" type="parTrans" cxnId="{0E0842B8-CC55-441A-80C8-DCCE5C663AA4}">
      <dgm:prSet/>
      <dgm:spPr/>
      <dgm:t>
        <a:bodyPr/>
        <a:lstStyle/>
        <a:p>
          <a:endParaRPr lang="en-GB"/>
        </a:p>
      </dgm:t>
    </dgm:pt>
    <dgm:pt modelId="{C5364EA5-FC1A-46D1-BB97-BF502A5967B4}" type="sibTrans" cxnId="{0E0842B8-CC55-441A-80C8-DCCE5C663AA4}">
      <dgm:prSet/>
      <dgm:spPr/>
      <dgm:t>
        <a:bodyPr/>
        <a:lstStyle/>
        <a:p>
          <a:endParaRPr lang="en-GB"/>
        </a:p>
      </dgm:t>
    </dgm:pt>
    <dgm:pt modelId="{9CC9071F-5D11-43BF-8D53-7FC7E84478D0}">
      <dgm:prSet phldrT="[Text]" custT="1"/>
      <dgm:spPr>
        <a:ln>
          <a:solidFill>
            <a:srgbClr val="901D41"/>
          </a:solidFill>
        </a:ln>
      </dgm:spPr>
      <dgm:t>
        <a:bodyPr/>
        <a:lstStyle/>
        <a:p>
          <a:r>
            <a:rPr lang="en-GB" sz="2100" b="1" dirty="0">
              <a:latin typeface="Work Sans SemiBold" panose="00000700000000000000" pitchFamily="2" charset="0"/>
            </a:rPr>
            <a:t>Consultation Paper </a:t>
          </a:r>
          <a:r>
            <a:rPr lang="en-GB" sz="2000" b="0" dirty="0">
              <a:latin typeface="Open Sans Light" panose="020B0306030504020204"/>
            </a:rPr>
            <a:t>– structured stakeholder input, January 2021</a:t>
          </a:r>
        </a:p>
      </dgm:t>
    </dgm:pt>
    <dgm:pt modelId="{13B27B01-C1EC-4BD1-91B0-190FB72236B1}" type="parTrans" cxnId="{926D82D3-E202-478E-A9BF-261E50397DEA}">
      <dgm:prSet/>
      <dgm:spPr/>
      <dgm:t>
        <a:bodyPr/>
        <a:lstStyle/>
        <a:p>
          <a:endParaRPr lang="en-GB"/>
        </a:p>
      </dgm:t>
    </dgm:pt>
    <dgm:pt modelId="{DBC2E41C-316F-4CC8-A0B7-C69274807E72}" type="sibTrans" cxnId="{926D82D3-E202-478E-A9BF-261E50397DEA}">
      <dgm:prSet/>
      <dgm:spPr/>
      <dgm:t>
        <a:bodyPr/>
        <a:lstStyle/>
        <a:p>
          <a:endParaRPr lang="en-GB"/>
        </a:p>
      </dgm:t>
    </dgm:pt>
    <dgm:pt modelId="{C13B81A2-C641-444E-9BD0-F14B7457A46F}">
      <dgm:prSet phldrT="[Text]" custT="1"/>
      <dgm:spPr>
        <a:solidFill>
          <a:srgbClr val="00616C"/>
        </a:solidFill>
        <a:ln>
          <a:solidFill>
            <a:srgbClr val="00616C"/>
          </a:solidFill>
        </a:ln>
      </dgm:spPr>
      <dgm:t>
        <a:bodyPr/>
        <a:lstStyle/>
        <a:p>
          <a:endParaRPr lang="en-GB" sz="2000" dirty="0">
            <a:latin typeface="Work Sans" panose="00000500000000000000" pitchFamily="2" charset="0"/>
          </a:endParaRPr>
        </a:p>
        <a:p>
          <a:r>
            <a:rPr lang="en-GB" sz="2000" dirty="0">
              <a:latin typeface="Work Sans" panose="00000500000000000000" pitchFamily="2" charset="0"/>
            </a:rPr>
            <a:t>Phase</a:t>
          </a:r>
          <a:r>
            <a:rPr lang="en-GB" sz="2200" dirty="0">
              <a:latin typeface="Work Sans" panose="00000500000000000000" pitchFamily="2" charset="0"/>
            </a:rPr>
            <a:t> 2</a:t>
          </a:r>
        </a:p>
      </dgm:t>
    </dgm:pt>
    <dgm:pt modelId="{50AA058E-70D4-4011-955D-EC4D7E69AB0D}" type="parTrans" cxnId="{53BABC25-3821-49E8-AEF6-43997DECC9A2}">
      <dgm:prSet/>
      <dgm:spPr/>
      <dgm:t>
        <a:bodyPr/>
        <a:lstStyle/>
        <a:p>
          <a:endParaRPr lang="en-GB"/>
        </a:p>
      </dgm:t>
    </dgm:pt>
    <dgm:pt modelId="{2562C45B-A17F-414F-B989-4F7DDCAE969E}" type="sibTrans" cxnId="{53BABC25-3821-49E8-AEF6-43997DECC9A2}">
      <dgm:prSet/>
      <dgm:spPr/>
      <dgm:t>
        <a:bodyPr/>
        <a:lstStyle/>
        <a:p>
          <a:endParaRPr lang="en-GB"/>
        </a:p>
      </dgm:t>
    </dgm:pt>
    <dgm:pt modelId="{231BCD81-253C-47AD-BE96-622C783FBEEE}">
      <dgm:prSet phldrT="[Text]" custT="1"/>
      <dgm:spPr>
        <a:ln>
          <a:solidFill>
            <a:srgbClr val="901D41"/>
          </a:solidFill>
        </a:ln>
      </dgm:spPr>
      <dgm:t>
        <a:bodyPr/>
        <a:lstStyle/>
        <a:p>
          <a:r>
            <a:rPr lang="en-GB" sz="2100" b="1" dirty="0">
              <a:latin typeface="Work Sans SemiBold" panose="00000700000000000000" pitchFamily="2" charset="0"/>
            </a:rPr>
            <a:t>3 x Exposure Drafts </a:t>
          </a:r>
          <a:r>
            <a:rPr lang="en-GB" sz="2000" b="0" dirty="0">
              <a:latin typeface="Open Sans Light" panose="020B0306030504020204"/>
            </a:rPr>
            <a:t>- d</a:t>
          </a:r>
          <a:r>
            <a:rPr lang="en-GB" sz="2000" dirty="0">
              <a:latin typeface="Open Sans Light" panose="020B0306030504020204"/>
              <a:ea typeface="Open Sans Light" panose="020B0306030504020204" pitchFamily="34" charset="0"/>
              <a:cs typeface="Open Sans Light" panose="020B0306030504020204" pitchFamily="34" charset="0"/>
            </a:rPr>
            <a:t>raft guidance for public comment, 2022, 2023, 2024</a:t>
          </a:r>
          <a:endParaRPr lang="en-GB" sz="2000" b="0" dirty="0">
            <a:latin typeface="Open Sans Light" panose="020B0306030504020204"/>
          </a:endParaRPr>
        </a:p>
      </dgm:t>
    </dgm:pt>
    <dgm:pt modelId="{9EE3F902-D32F-4CF7-B712-69DC31B32B0E}" type="parTrans" cxnId="{CC04F766-DCEC-4500-B50D-DC657AD3AD7A}">
      <dgm:prSet/>
      <dgm:spPr/>
      <dgm:t>
        <a:bodyPr/>
        <a:lstStyle/>
        <a:p>
          <a:endParaRPr lang="en-GB"/>
        </a:p>
      </dgm:t>
    </dgm:pt>
    <dgm:pt modelId="{CB4BA825-16CE-4803-AAE0-C1986038EA91}" type="sibTrans" cxnId="{CC04F766-DCEC-4500-B50D-DC657AD3AD7A}">
      <dgm:prSet/>
      <dgm:spPr/>
      <dgm:t>
        <a:bodyPr/>
        <a:lstStyle/>
        <a:p>
          <a:endParaRPr lang="en-GB"/>
        </a:p>
      </dgm:t>
    </dgm:pt>
    <dgm:pt modelId="{E7AD696D-9B89-42CB-B313-8D880A1F9C06}">
      <dgm:prSet phldrT="[Text]" custT="1"/>
      <dgm:spPr>
        <a:solidFill>
          <a:srgbClr val="5AABB4"/>
        </a:solidFill>
        <a:ln>
          <a:solidFill>
            <a:srgbClr val="00616C"/>
          </a:solidFill>
        </a:ln>
      </dgm:spPr>
      <dgm:t>
        <a:bodyPr/>
        <a:lstStyle/>
        <a:p>
          <a:endParaRPr lang="en-GB" sz="2000" dirty="0">
            <a:latin typeface="Work Sans" panose="00000500000000000000" pitchFamily="2" charset="0"/>
          </a:endParaRPr>
        </a:p>
        <a:p>
          <a:r>
            <a:rPr lang="en-GB" sz="2000" dirty="0">
              <a:latin typeface="Work Sans" panose="00000500000000000000" pitchFamily="2" charset="0"/>
            </a:rPr>
            <a:t>Phase</a:t>
          </a:r>
          <a:r>
            <a:rPr lang="en-GB" sz="2200" dirty="0">
              <a:latin typeface="Work Sans" panose="00000500000000000000" pitchFamily="2" charset="0"/>
            </a:rPr>
            <a:t> 3</a:t>
          </a:r>
        </a:p>
      </dgm:t>
    </dgm:pt>
    <dgm:pt modelId="{685A8ACD-4FF9-4C81-BC34-26313D2297A2}" type="parTrans" cxnId="{513D38D8-118A-4AFD-A1D1-C878C24197C9}">
      <dgm:prSet/>
      <dgm:spPr/>
      <dgm:t>
        <a:bodyPr/>
        <a:lstStyle/>
        <a:p>
          <a:endParaRPr lang="en-GB"/>
        </a:p>
      </dgm:t>
    </dgm:pt>
    <dgm:pt modelId="{37053525-AF9B-4688-90D7-B4887346FFD2}" type="sibTrans" cxnId="{513D38D8-118A-4AFD-A1D1-C878C24197C9}">
      <dgm:prSet/>
      <dgm:spPr/>
      <dgm:t>
        <a:bodyPr/>
        <a:lstStyle/>
        <a:p>
          <a:endParaRPr lang="en-GB"/>
        </a:p>
      </dgm:t>
    </dgm:pt>
    <dgm:pt modelId="{A471A707-A439-4572-8B4B-FAF554AB4A89}">
      <dgm:prSet phldrT="[Text]" custT="1"/>
      <dgm:spPr>
        <a:ln>
          <a:solidFill>
            <a:srgbClr val="901D41"/>
          </a:solidFill>
        </a:ln>
      </dgm:spPr>
      <dgm:t>
        <a:bodyPr/>
        <a:lstStyle/>
        <a:p>
          <a:r>
            <a:rPr lang="en-GB" sz="2100" b="1" dirty="0">
              <a:latin typeface="Work Sans SemiBold" panose="00000700000000000000" pitchFamily="2" charset="0"/>
            </a:rPr>
            <a:t>Final Guidance </a:t>
          </a:r>
          <a:r>
            <a:rPr lang="en-GB" sz="2000" b="0" dirty="0">
              <a:latin typeface="Open Sans Light" panose="020B0306030504020204"/>
            </a:rPr>
            <a:t>– ready for adoption, 2025</a:t>
          </a:r>
        </a:p>
      </dgm:t>
    </dgm:pt>
    <dgm:pt modelId="{92F7CC2E-AFD5-482A-907E-AEDE2819D586}" type="parTrans" cxnId="{57636E0C-434D-4067-898F-16CC7849A3E8}">
      <dgm:prSet/>
      <dgm:spPr/>
      <dgm:t>
        <a:bodyPr/>
        <a:lstStyle/>
        <a:p>
          <a:endParaRPr lang="en-GB"/>
        </a:p>
      </dgm:t>
    </dgm:pt>
    <dgm:pt modelId="{55DC57D0-1301-44E0-9448-91741CD7D7B9}" type="sibTrans" cxnId="{57636E0C-434D-4067-898F-16CC7849A3E8}">
      <dgm:prSet/>
      <dgm:spPr/>
      <dgm:t>
        <a:bodyPr/>
        <a:lstStyle/>
        <a:p>
          <a:endParaRPr lang="en-GB"/>
        </a:p>
      </dgm:t>
    </dgm:pt>
    <dgm:pt modelId="{061323A0-3A8D-4651-87AA-22366239745F}">
      <dgm:prSet phldrT="[Text]" custT="1"/>
      <dgm:spPr>
        <a:solidFill>
          <a:srgbClr val="8DCFD6"/>
        </a:solidFill>
        <a:ln>
          <a:solidFill>
            <a:srgbClr val="8DCFD6"/>
          </a:solidFill>
        </a:ln>
      </dgm:spPr>
      <dgm:t>
        <a:bodyPr/>
        <a:lstStyle/>
        <a:p>
          <a:r>
            <a:rPr lang="en-GB" sz="2000" b="0" dirty="0">
              <a:solidFill>
                <a:srgbClr val="8DCFD6"/>
              </a:solidFill>
              <a:latin typeface="Work Sans SemiBold" panose="00000700000000000000" pitchFamily="2" charset="0"/>
              <a:ea typeface="+mn-ea"/>
              <a:cs typeface="+mn-cs"/>
            </a:rPr>
            <a:t>1</a:t>
          </a:r>
          <a:endParaRPr lang="en-GB" sz="2000" b="0" dirty="0">
            <a:solidFill>
              <a:srgbClr val="8DCFD6"/>
            </a:solidFill>
            <a:latin typeface="Open Sans Light" panose="020B0306030504020204"/>
          </a:endParaRPr>
        </a:p>
      </dgm:t>
    </dgm:pt>
    <dgm:pt modelId="{78D35F55-CC43-4E97-98D4-25FFE64F8B53}" type="parTrans" cxnId="{2E1ED0A3-F154-411B-8DDE-0BB886692D58}">
      <dgm:prSet/>
      <dgm:spPr/>
      <dgm:t>
        <a:bodyPr/>
        <a:lstStyle/>
        <a:p>
          <a:endParaRPr lang="en-GB"/>
        </a:p>
      </dgm:t>
    </dgm:pt>
    <dgm:pt modelId="{38C5BEDB-E700-47B7-BE0C-F335AE982E7E}" type="sibTrans" cxnId="{2E1ED0A3-F154-411B-8DDE-0BB886692D58}">
      <dgm:prSet/>
      <dgm:spPr/>
      <dgm:t>
        <a:bodyPr/>
        <a:lstStyle/>
        <a:p>
          <a:endParaRPr lang="en-GB"/>
        </a:p>
      </dgm:t>
    </dgm:pt>
    <dgm:pt modelId="{4496B00B-703B-41F0-8D42-64EA61CB04F0}">
      <dgm:prSet phldrT="[Text]" custT="1"/>
      <dgm:spPr>
        <a:ln>
          <a:solidFill>
            <a:srgbClr val="901D41"/>
          </a:solidFill>
        </a:ln>
      </dgm:spPr>
      <dgm:t>
        <a:bodyPr/>
        <a:lstStyle/>
        <a:p>
          <a:r>
            <a:rPr lang="en-GB" sz="2000" b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Work Sans SemiBold" panose="00000700000000000000" pitchFamily="2" charset="0"/>
              <a:ea typeface="+mn-ea"/>
              <a:cs typeface="+mn-cs"/>
            </a:rPr>
            <a:t>Training</a:t>
          </a:r>
          <a:r>
            <a:rPr lang="en-GB" sz="2000" b="0" dirty="0">
              <a:latin typeface="Open Sans Light" panose="020B0306030504020204"/>
            </a:rPr>
            <a:t> and </a:t>
          </a:r>
          <a:r>
            <a:rPr lang="en-GB" sz="2000" b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Work Sans SemiBold" panose="00000700000000000000" pitchFamily="2" charset="0"/>
              <a:ea typeface="+mn-ea"/>
              <a:cs typeface="+mn-cs"/>
            </a:rPr>
            <a:t>transition </a:t>
          </a:r>
          <a:r>
            <a:rPr lang="en-GB" sz="2000" b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Work Sans SemiBold" panose="00000700000000000000" pitchFamily="2" charset="0"/>
              <a:ea typeface="+mn-ea"/>
              <a:cs typeface="+mn-cs"/>
            </a:rPr>
            <a:t>following adoption</a:t>
          </a:r>
          <a:r>
            <a:rPr lang="en-GB" sz="2000" b="0" dirty="0">
              <a:latin typeface="Open Sans Light" panose="020B0306030504020204"/>
            </a:rPr>
            <a:t>– 2025 onwards</a:t>
          </a:r>
        </a:p>
      </dgm:t>
    </dgm:pt>
    <dgm:pt modelId="{CBA90718-6DE7-4EC3-88DE-EC32855F90AB}" type="parTrans" cxnId="{95357ECF-61FD-4602-814E-B18B3AE98E51}">
      <dgm:prSet/>
      <dgm:spPr/>
      <dgm:t>
        <a:bodyPr/>
        <a:lstStyle/>
        <a:p>
          <a:endParaRPr lang="en-GB"/>
        </a:p>
      </dgm:t>
    </dgm:pt>
    <dgm:pt modelId="{170DC55E-801F-4884-B6B4-4E0293B21D4F}" type="sibTrans" cxnId="{95357ECF-61FD-4602-814E-B18B3AE98E51}">
      <dgm:prSet/>
      <dgm:spPr/>
      <dgm:t>
        <a:bodyPr/>
        <a:lstStyle/>
        <a:p>
          <a:endParaRPr lang="en-GB"/>
        </a:p>
      </dgm:t>
    </dgm:pt>
    <dgm:pt modelId="{8AB6129A-7BF9-4C08-B239-019317591733}" type="pres">
      <dgm:prSet presAssocID="{6A9EEAF5-1AE3-4185-A33A-AE4A4400494A}" presName="linearFlow" presStyleCnt="0">
        <dgm:presLayoutVars>
          <dgm:dir/>
          <dgm:animLvl val="lvl"/>
          <dgm:resizeHandles val="exact"/>
        </dgm:presLayoutVars>
      </dgm:prSet>
      <dgm:spPr/>
    </dgm:pt>
    <dgm:pt modelId="{1E832F58-96AD-4A6A-A8D8-03EA17EBDF63}" type="pres">
      <dgm:prSet presAssocID="{8A86510E-8482-42FB-90E6-AB675B227868}" presName="composite" presStyleCnt="0"/>
      <dgm:spPr/>
    </dgm:pt>
    <dgm:pt modelId="{7E516BE7-307E-4D0A-80A4-A0D2DDB665A0}" type="pres">
      <dgm:prSet presAssocID="{8A86510E-8482-42FB-90E6-AB675B227868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FD39782B-7FA7-40DB-9D02-E2E26075FD9C}" type="pres">
      <dgm:prSet presAssocID="{8A86510E-8482-42FB-90E6-AB675B227868}" presName="descendantText" presStyleLbl="alignAcc1" presStyleIdx="0" presStyleCnt="4">
        <dgm:presLayoutVars>
          <dgm:bulletEnabled val="1"/>
        </dgm:presLayoutVars>
      </dgm:prSet>
      <dgm:spPr/>
    </dgm:pt>
    <dgm:pt modelId="{656D50AF-34C4-4FB0-B5ED-757E65C9F5CB}" type="pres">
      <dgm:prSet presAssocID="{C5364EA5-FC1A-46D1-BB97-BF502A5967B4}" presName="sp" presStyleCnt="0"/>
      <dgm:spPr/>
    </dgm:pt>
    <dgm:pt modelId="{6CD8BFAE-BC96-465F-A999-CF54E5260EE2}" type="pres">
      <dgm:prSet presAssocID="{C13B81A2-C641-444E-9BD0-F14B7457A46F}" presName="composite" presStyleCnt="0"/>
      <dgm:spPr/>
    </dgm:pt>
    <dgm:pt modelId="{E4955A88-E369-4F57-A7F3-F2708B5FE439}" type="pres">
      <dgm:prSet presAssocID="{C13B81A2-C641-444E-9BD0-F14B7457A46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2251734A-5756-4E37-AC8F-0A6B10F9D383}" type="pres">
      <dgm:prSet presAssocID="{C13B81A2-C641-444E-9BD0-F14B7457A46F}" presName="descendantText" presStyleLbl="alignAcc1" presStyleIdx="1" presStyleCnt="4" custLinFactNeighborX="0">
        <dgm:presLayoutVars>
          <dgm:bulletEnabled val="1"/>
        </dgm:presLayoutVars>
      </dgm:prSet>
      <dgm:spPr/>
    </dgm:pt>
    <dgm:pt modelId="{22FCD91C-F434-414D-B259-5367489DD3BF}" type="pres">
      <dgm:prSet presAssocID="{2562C45B-A17F-414F-B989-4F7DDCAE969E}" presName="sp" presStyleCnt="0"/>
      <dgm:spPr/>
    </dgm:pt>
    <dgm:pt modelId="{53054986-A383-4041-BEB4-9B88A2C28B81}" type="pres">
      <dgm:prSet presAssocID="{E7AD696D-9B89-42CB-B313-8D880A1F9C06}" presName="composite" presStyleCnt="0"/>
      <dgm:spPr/>
    </dgm:pt>
    <dgm:pt modelId="{89B0795C-9245-4E38-966E-F08B381BB98D}" type="pres">
      <dgm:prSet presAssocID="{E7AD696D-9B89-42CB-B313-8D880A1F9C06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C97C8FAB-3492-4A4A-8C66-96C8D5FDA57A}" type="pres">
      <dgm:prSet presAssocID="{E7AD696D-9B89-42CB-B313-8D880A1F9C06}" presName="descendantText" presStyleLbl="alignAcc1" presStyleIdx="2" presStyleCnt="4">
        <dgm:presLayoutVars>
          <dgm:bulletEnabled val="1"/>
        </dgm:presLayoutVars>
      </dgm:prSet>
      <dgm:spPr/>
    </dgm:pt>
    <dgm:pt modelId="{212AE92C-CFFC-4D6F-8080-AD2ACF04DAD0}" type="pres">
      <dgm:prSet presAssocID="{37053525-AF9B-4688-90D7-B4887346FFD2}" presName="sp" presStyleCnt="0"/>
      <dgm:spPr/>
    </dgm:pt>
    <dgm:pt modelId="{B8AF29C0-4A37-4410-84FE-8DD627EDC842}" type="pres">
      <dgm:prSet presAssocID="{061323A0-3A8D-4651-87AA-22366239745F}" presName="composite" presStyleCnt="0"/>
      <dgm:spPr/>
    </dgm:pt>
    <dgm:pt modelId="{7E7F725E-E5CE-43F3-95BE-8D633F433CB5}" type="pres">
      <dgm:prSet presAssocID="{061323A0-3A8D-4651-87AA-22366239745F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03BFF52F-545E-487D-B6BD-C842F4439A9D}" type="pres">
      <dgm:prSet presAssocID="{061323A0-3A8D-4651-87AA-22366239745F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2FC0DF06-A0D8-457C-9637-FA1BF13FD5FE}" type="presOf" srcId="{061323A0-3A8D-4651-87AA-22366239745F}" destId="{7E7F725E-E5CE-43F3-95BE-8D633F433CB5}" srcOrd="0" destOrd="0" presId="urn:microsoft.com/office/officeart/2005/8/layout/chevron2"/>
    <dgm:cxn modelId="{57636E0C-434D-4067-898F-16CC7849A3E8}" srcId="{E7AD696D-9B89-42CB-B313-8D880A1F9C06}" destId="{A471A707-A439-4572-8B4B-FAF554AB4A89}" srcOrd="0" destOrd="0" parTransId="{92F7CC2E-AFD5-482A-907E-AEDE2819D586}" sibTransId="{55DC57D0-1301-44E0-9448-91741CD7D7B9}"/>
    <dgm:cxn modelId="{53BABC25-3821-49E8-AEF6-43997DECC9A2}" srcId="{6A9EEAF5-1AE3-4185-A33A-AE4A4400494A}" destId="{C13B81A2-C641-444E-9BD0-F14B7457A46F}" srcOrd="1" destOrd="0" parTransId="{50AA058E-70D4-4011-955D-EC4D7E69AB0D}" sibTransId="{2562C45B-A17F-414F-B989-4F7DDCAE969E}"/>
    <dgm:cxn modelId="{CC04F766-DCEC-4500-B50D-DC657AD3AD7A}" srcId="{C13B81A2-C641-444E-9BD0-F14B7457A46F}" destId="{231BCD81-253C-47AD-BE96-622C783FBEEE}" srcOrd="0" destOrd="0" parTransId="{9EE3F902-D32F-4CF7-B712-69DC31B32B0E}" sibTransId="{CB4BA825-16CE-4803-AAE0-C1986038EA91}"/>
    <dgm:cxn modelId="{D6A6AA6D-55DE-4EFB-86A4-614252D91F00}" type="presOf" srcId="{6A9EEAF5-1AE3-4185-A33A-AE4A4400494A}" destId="{8AB6129A-7BF9-4C08-B239-019317591733}" srcOrd="0" destOrd="0" presId="urn:microsoft.com/office/officeart/2005/8/layout/chevron2"/>
    <dgm:cxn modelId="{A1A0BE7A-D9E7-4042-9D38-9F86E4223A07}" type="presOf" srcId="{9CC9071F-5D11-43BF-8D53-7FC7E84478D0}" destId="{FD39782B-7FA7-40DB-9D02-E2E26075FD9C}" srcOrd="0" destOrd="0" presId="urn:microsoft.com/office/officeart/2005/8/layout/chevron2"/>
    <dgm:cxn modelId="{16ED3187-F616-4B49-9FCF-72C9CA73A7AB}" type="presOf" srcId="{E7AD696D-9B89-42CB-B313-8D880A1F9C06}" destId="{89B0795C-9245-4E38-966E-F08B381BB98D}" srcOrd="0" destOrd="0" presId="urn:microsoft.com/office/officeart/2005/8/layout/chevron2"/>
    <dgm:cxn modelId="{2E1ED0A3-F154-411B-8DDE-0BB886692D58}" srcId="{6A9EEAF5-1AE3-4185-A33A-AE4A4400494A}" destId="{061323A0-3A8D-4651-87AA-22366239745F}" srcOrd="3" destOrd="0" parTransId="{78D35F55-CC43-4E97-98D4-25FFE64F8B53}" sibTransId="{38C5BEDB-E700-47B7-BE0C-F335AE982E7E}"/>
    <dgm:cxn modelId="{CAEDFCA7-6C2E-4270-A948-96FBBF1BEA84}" type="presOf" srcId="{8A86510E-8482-42FB-90E6-AB675B227868}" destId="{7E516BE7-307E-4D0A-80A4-A0D2DDB665A0}" srcOrd="0" destOrd="0" presId="urn:microsoft.com/office/officeart/2005/8/layout/chevron2"/>
    <dgm:cxn modelId="{F32405A9-35AE-4308-AA53-4618DA11D833}" type="presOf" srcId="{231BCD81-253C-47AD-BE96-622C783FBEEE}" destId="{2251734A-5756-4E37-AC8F-0A6B10F9D383}" srcOrd="0" destOrd="0" presId="urn:microsoft.com/office/officeart/2005/8/layout/chevron2"/>
    <dgm:cxn modelId="{0E0842B8-CC55-441A-80C8-DCCE5C663AA4}" srcId="{6A9EEAF5-1AE3-4185-A33A-AE4A4400494A}" destId="{8A86510E-8482-42FB-90E6-AB675B227868}" srcOrd="0" destOrd="0" parTransId="{64B3464A-7DE7-473C-A1AF-5AF17B87A88C}" sibTransId="{C5364EA5-FC1A-46D1-BB97-BF502A5967B4}"/>
    <dgm:cxn modelId="{B2AC8CCB-8FA6-4818-83F5-34C7E01387E0}" type="presOf" srcId="{4496B00B-703B-41F0-8D42-64EA61CB04F0}" destId="{03BFF52F-545E-487D-B6BD-C842F4439A9D}" srcOrd="0" destOrd="0" presId="urn:microsoft.com/office/officeart/2005/8/layout/chevron2"/>
    <dgm:cxn modelId="{95357ECF-61FD-4602-814E-B18B3AE98E51}" srcId="{061323A0-3A8D-4651-87AA-22366239745F}" destId="{4496B00B-703B-41F0-8D42-64EA61CB04F0}" srcOrd="0" destOrd="0" parTransId="{CBA90718-6DE7-4EC3-88DE-EC32855F90AB}" sibTransId="{170DC55E-801F-4884-B6B4-4E0293B21D4F}"/>
    <dgm:cxn modelId="{F6A31BD1-7432-4C20-8526-8E2A65CB8BD1}" type="presOf" srcId="{C13B81A2-C641-444E-9BD0-F14B7457A46F}" destId="{E4955A88-E369-4F57-A7F3-F2708B5FE439}" srcOrd="0" destOrd="0" presId="urn:microsoft.com/office/officeart/2005/8/layout/chevron2"/>
    <dgm:cxn modelId="{926D82D3-E202-478E-A9BF-261E50397DEA}" srcId="{8A86510E-8482-42FB-90E6-AB675B227868}" destId="{9CC9071F-5D11-43BF-8D53-7FC7E84478D0}" srcOrd="0" destOrd="0" parTransId="{13B27B01-C1EC-4BD1-91B0-190FB72236B1}" sibTransId="{DBC2E41C-316F-4CC8-A0B7-C69274807E72}"/>
    <dgm:cxn modelId="{513D38D8-118A-4AFD-A1D1-C878C24197C9}" srcId="{6A9EEAF5-1AE3-4185-A33A-AE4A4400494A}" destId="{E7AD696D-9B89-42CB-B313-8D880A1F9C06}" srcOrd="2" destOrd="0" parTransId="{685A8ACD-4FF9-4C81-BC34-26313D2297A2}" sibTransId="{37053525-AF9B-4688-90D7-B4887346FFD2}"/>
    <dgm:cxn modelId="{8F295AF8-82CF-4D8A-8041-C1CE8BF29216}" type="presOf" srcId="{A471A707-A439-4572-8B4B-FAF554AB4A89}" destId="{C97C8FAB-3492-4A4A-8C66-96C8D5FDA57A}" srcOrd="0" destOrd="0" presId="urn:microsoft.com/office/officeart/2005/8/layout/chevron2"/>
    <dgm:cxn modelId="{789EA1C1-D10D-4B12-B1A0-63F40DE60A3D}" type="presParOf" srcId="{8AB6129A-7BF9-4C08-B239-019317591733}" destId="{1E832F58-96AD-4A6A-A8D8-03EA17EBDF63}" srcOrd="0" destOrd="0" presId="urn:microsoft.com/office/officeart/2005/8/layout/chevron2"/>
    <dgm:cxn modelId="{FBECD1D5-A986-458E-BEC5-4DED8EAED631}" type="presParOf" srcId="{1E832F58-96AD-4A6A-A8D8-03EA17EBDF63}" destId="{7E516BE7-307E-4D0A-80A4-A0D2DDB665A0}" srcOrd="0" destOrd="0" presId="urn:microsoft.com/office/officeart/2005/8/layout/chevron2"/>
    <dgm:cxn modelId="{52B4EF56-54D6-4D8B-87B0-FC4D7BCBB5C8}" type="presParOf" srcId="{1E832F58-96AD-4A6A-A8D8-03EA17EBDF63}" destId="{FD39782B-7FA7-40DB-9D02-E2E26075FD9C}" srcOrd="1" destOrd="0" presId="urn:microsoft.com/office/officeart/2005/8/layout/chevron2"/>
    <dgm:cxn modelId="{DCA50C7A-1620-4066-8B0F-3447F24F71F2}" type="presParOf" srcId="{8AB6129A-7BF9-4C08-B239-019317591733}" destId="{656D50AF-34C4-4FB0-B5ED-757E65C9F5CB}" srcOrd="1" destOrd="0" presId="urn:microsoft.com/office/officeart/2005/8/layout/chevron2"/>
    <dgm:cxn modelId="{DF1ECB36-4BA8-4593-B942-1E30040D3B4C}" type="presParOf" srcId="{8AB6129A-7BF9-4C08-B239-019317591733}" destId="{6CD8BFAE-BC96-465F-A999-CF54E5260EE2}" srcOrd="2" destOrd="0" presId="urn:microsoft.com/office/officeart/2005/8/layout/chevron2"/>
    <dgm:cxn modelId="{CCD28165-5278-4F04-B845-4919821D1B41}" type="presParOf" srcId="{6CD8BFAE-BC96-465F-A999-CF54E5260EE2}" destId="{E4955A88-E369-4F57-A7F3-F2708B5FE439}" srcOrd="0" destOrd="0" presId="urn:microsoft.com/office/officeart/2005/8/layout/chevron2"/>
    <dgm:cxn modelId="{E8E773DB-EF4A-4ACE-9E62-A1B61266851F}" type="presParOf" srcId="{6CD8BFAE-BC96-465F-A999-CF54E5260EE2}" destId="{2251734A-5756-4E37-AC8F-0A6B10F9D383}" srcOrd="1" destOrd="0" presId="urn:microsoft.com/office/officeart/2005/8/layout/chevron2"/>
    <dgm:cxn modelId="{60BB22BB-740E-435B-8778-54007B4A4FF0}" type="presParOf" srcId="{8AB6129A-7BF9-4C08-B239-019317591733}" destId="{22FCD91C-F434-414D-B259-5367489DD3BF}" srcOrd="3" destOrd="0" presId="urn:microsoft.com/office/officeart/2005/8/layout/chevron2"/>
    <dgm:cxn modelId="{681FD528-0A90-4F59-9B9E-2FCC8B9FD243}" type="presParOf" srcId="{8AB6129A-7BF9-4C08-B239-019317591733}" destId="{53054986-A383-4041-BEB4-9B88A2C28B81}" srcOrd="4" destOrd="0" presId="urn:microsoft.com/office/officeart/2005/8/layout/chevron2"/>
    <dgm:cxn modelId="{A68389E6-11EA-4301-BFB7-CBB8A8CB1289}" type="presParOf" srcId="{53054986-A383-4041-BEB4-9B88A2C28B81}" destId="{89B0795C-9245-4E38-966E-F08B381BB98D}" srcOrd="0" destOrd="0" presId="urn:microsoft.com/office/officeart/2005/8/layout/chevron2"/>
    <dgm:cxn modelId="{A4511BF0-A83C-41D3-A485-6F59E6DB2202}" type="presParOf" srcId="{53054986-A383-4041-BEB4-9B88A2C28B81}" destId="{C97C8FAB-3492-4A4A-8C66-96C8D5FDA57A}" srcOrd="1" destOrd="0" presId="urn:microsoft.com/office/officeart/2005/8/layout/chevron2"/>
    <dgm:cxn modelId="{3A20A4CF-A176-45F9-84DE-F4A80F39EEA2}" type="presParOf" srcId="{8AB6129A-7BF9-4C08-B239-019317591733}" destId="{212AE92C-CFFC-4D6F-8080-AD2ACF04DAD0}" srcOrd="5" destOrd="0" presId="urn:microsoft.com/office/officeart/2005/8/layout/chevron2"/>
    <dgm:cxn modelId="{C2744883-41FC-4373-A3B9-1BE9B5B18FEA}" type="presParOf" srcId="{8AB6129A-7BF9-4C08-B239-019317591733}" destId="{B8AF29C0-4A37-4410-84FE-8DD627EDC842}" srcOrd="6" destOrd="0" presId="urn:microsoft.com/office/officeart/2005/8/layout/chevron2"/>
    <dgm:cxn modelId="{869E3683-2C95-4942-B8D2-E68BCFBE6447}" type="presParOf" srcId="{B8AF29C0-4A37-4410-84FE-8DD627EDC842}" destId="{7E7F725E-E5CE-43F3-95BE-8D633F433CB5}" srcOrd="0" destOrd="0" presId="urn:microsoft.com/office/officeart/2005/8/layout/chevron2"/>
    <dgm:cxn modelId="{65A2018F-FA56-4D61-90FA-040FF09EBD9C}" type="presParOf" srcId="{B8AF29C0-4A37-4410-84FE-8DD627EDC842}" destId="{03BFF52F-545E-487D-B6BD-C842F4439A9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362278-8960-4958-8D6E-5FD0BD1D183F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E1B1E8BC-683A-4977-A624-53723705BBC7}">
      <dgm:prSet phldrT="[Text]"/>
      <dgm:spPr/>
      <dgm:t>
        <a:bodyPr/>
        <a:lstStyle/>
        <a:p>
          <a:r>
            <a:rPr lang="en-US" dirty="0"/>
            <a:t>Tier 1 NPOs – Full IFRS or equivalent</a:t>
          </a:r>
          <a:endParaRPr lang="en-GB" dirty="0"/>
        </a:p>
      </dgm:t>
    </dgm:pt>
    <dgm:pt modelId="{D317BD4F-F887-48DC-84D4-870A5C03AB44}" type="parTrans" cxnId="{29DBADD5-DB3E-49CD-88FA-ECCE95A34FB8}">
      <dgm:prSet/>
      <dgm:spPr/>
      <dgm:t>
        <a:bodyPr/>
        <a:lstStyle/>
        <a:p>
          <a:endParaRPr lang="en-GB"/>
        </a:p>
      </dgm:t>
    </dgm:pt>
    <dgm:pt modelId="{A0A28867-B4E0-4692-9EAD-2FAE6D689491}" type="sibTrans" cxnId="{29DBADD5-DB3E-49CD-88FA-ECCE95A34FB8}">
      <dgm:prSet/>
      <dgm:spPr/>
      <dgm:t>
        <a:bodyPr/>
        <a:lstStyle/>
        <a:p>
          <a:endParaRPr lang="en-GB"/>
        </a:p>
      </dgm:t>
    </dgm:pt>
    <dgm:pt modelId="{EBE16CD0-E0D0-4DA0-A64F-05EBFCF1AD1B}">
      <dgm:prSet phldrT="[Text]"/>
      <dgm:spPr>
        <a:solidFill>
          <a:srgbClr val="92D050">
            <a:alpha val="90000"/>
          </a:srgbClr>
        </a:solidFill>
        <a:ln w="76200"/>
      </dgm:spPr>
      <dgm:t>
        <a:bodyPr/>
        <a:lstStyle/>
        <a:p>
          <a:r>
            <a:rPr lang="en-US" dirty="0"/>
            <a:t>Tier 2 NPOs - INPAG</a:t>
          </a:r>
          <a:endParaRPr lang="en-GB" dirty="0"/>
        </a:p>
      </dgm:t>
    </dgm:pt>
    <dgm:pt modelId="{DC3C2F7B-A144-4DE6-94E2-80B453AA3C21}" type="parTrans" cxnId="{9050C5A1-C755-4E6A-8DEF-7F502DAFDF32}">
      <dgm:prSet/>
      <dgm:spPr/>
      <dgm:t>
        <a:bodyPr/>
        <a:lstStyle/>
        <a:p>
          <a:endParaRPr lang="en-GB"/>
        </a:p>
      </dgm:t>
    </dgm:pt>
    <dgm:pt modelId="{E9A4E903-EEB7-4E50-8C5C-EA1329C196CD}" type="sibTrans" cxnId="{9050C5A1-C755-4E6A-8DEF-7F502DAFDF32}">
      <dgm:prSet/>
      <dgm:spPr/>
      <dgm:t>
        <a:bodyPr/>
        <a:lstStyle/>
        <a:p>
          <a:endParaRPr lang="en-GB"/>
        </a:p>
      </dgm:t>
    </dgm:pt>
    <dgm:pt modelId="{008960B4-AE0C-4701-B982-F028A1001BE8}">
      <dgm:prSet phldrT="[Text]"/>
      <dgm:spPr/>
      <dgm:t>
        <a:bodyPr/>
        <a:lstStyle/>
        <a:p>
          <a:r>
            <a:rPr lang="en-US" dirty="0"/>
            <a:t>Tier 3 NPOs – cash based likely to be sufficient</a:t>
          </a:r>
          <a:endParaRPr lang="en-GB" dirty="0"/>
        </a:p>
      </dgm:t>
    </dgm:pt>
    <dgm:pt modelId="{508AE61E-E71F-4C37-A3CB-9B760749DB3D}" type="parTrans" cxnId="{3E13BDBE-07CA-40B1-B082-453EAC2FFE52}">
      <dgm:prSet/>
      <dgm:spPr/>
      <dgm:t>
        <a:bodyPr/>
        <a:lstStyle/>
        <a:p>
          <a:endParaRPr lang="en-GB"/>
        </a:p>
      </dgm:t>
    </dgm:pt>
    <dgm:pt modelId="{9EC8C823-D1FE-434E-9616-8083460DF653}" type="sibTrans" cxnId="{3E13BDBE-07CA-40B1-B082-453EAC2FFE52}">
      <dgm:prSet/>
      <dgm:spPr/>
      <dgm:t>
        <a:bodyPr/>
        <a:lstStyle/>
        <a:p>
          <a:endParaRPr lang="en-GB"/>
        </a:p>
      </dgm:t>
    </dgm:pt>
    <dgm:pt modelId="{925FBDA4-2A82-4AAC-BAE4-A8E98161091D}" type="pres">
      <dgm:prSet presAssocID="{57362278-8960-4958-8D6E-5FD0BD1D183F}" presName="compositeShape" presStyleCnt="0">
        <dgm:presLayoutVars>
          <dgm:dir/>
          <dgm:resizeHandles/>
        </dgm:presLayoutVars>
      </dgm:prSet>
      <dgm:spPr/>
    </dgm:pt>
    <dgm:pt modelId="{5B692541-47E3-4C88-AC2E-33D17DF83436}" type="pres">
      <dgm:prSet presAssocID="{57362278-8960-4958-8D6E-5FD0BD1D183F}" presName="pyramid" presStyleLbl="node1" presStyleIdx="0" presStyleCnt="1"/>
      <dgm:spPr>
        <a:solidFill>
          <a:srgbClr val="00616C"/>
        </a:solidFill>
      </dgm:spPr>
    </dgm:pt>
    <dgm:pt modelId="{D34F4A0A-A5B0-40E0-A2A4-743D79A75638}" type="pres">
      <dgm:prSet presAssocID="{57362278-8960-4958-8D6E-5FD0BD1D183F}" presName="theList" presStyleCnt="0"/>
      <dgm:spPr/>
    </dgm:pt>
    <dgm:pt modelId="{CBFD3F2B-CFF7-45A4-A40F-28C9110FC95C}" type="pres">
      <dgm:prSet presAssocID="{E1B1E8BC-683A-4977-A624-53723705BBC7}" presName="aNode" presStyleLbl="fgAcc1" presStyleIdx="0" presStyleCnt="3">
        <dgm:presLayoutVars>
          <dgm:bulletEnabled val="1"/>
        </dgm:presLayoutVars>
      </dgm:prSet>
      <dgm:spPr/>
    </dgm:pt>
    <dgm:pt modelId="{958D8DE2-ED5D-4A80-988C-99446E0731B5}" type="pres">
      <dgm:prSet presAssocID="{E1B1E8BC-683A-4977-A624-53723705BBC7}" presName="aSpace" presStyleCnt="0"/>
      <dgm:spPr/>
    </dgm:pt>
    <dgm:pt modelId="{B88991B9-CBD9-4640-86B1-C05C068FF675}" type="pres">
      <dgm:prSet presAssocID="{EBE16CD0-E0D0-4DA0-A64F-05EBFCF1AD1B}" presName="aNode" presStyleLbl="fgAcc1" presStyleIdx="1" presStyleCnt="3">
        <dgm:presLayoutVars>
          <dgm:bulletEnabled val="1"/>
        </dgm:presLayoutVars>
      </dgm:prSet>
      <dgm:spPr/>
    </dgm:pt>
    <dgm:pt modelId="{84C2FB40-9F84-453F-B39A-DEDBCBB7856B}" type="pres">
      <dgm:prSet presAssocID="{EBE16CD0-E0D0-4DA0-A64F-05EBFCF1AD1B}" presName="aSpace" presStyleCnt="0"/>
      <dgm:spPr/>
    </dgm:pt>
    <dgm:pt modelId="{BC85E55B-59C0-431F-A58A-E8978A7D3121}" type="pres">
      <dgm:prSet presAssocID="{008960B4-AE0C-4701-B982-F028A1001BE8}" presName="aNode" presStyleLbl="fgAcc1" presStyleIdx="2" presStyleCnt="3">
        <dgm:presLayoutVars>
          <dgm:bulletEnabled val="1"/>
        </dgm:presLayoutVars>
      </dgm:prSet>
      <dgm:spPr/>
    </dgm:pt>
    <dgm:pt modelId="{AB216F58-695C-47AF-9979-5CC47DFB79CC}" type="pres">
      <dgm:prSet presAssocID="{008960B4-AE0C-4701-B982-F028A1001BE8}" presName="aSpace" presStyleCnt="0"/>
      <dgm:spPr/>
    </dgm:pt>
  </dgm:ptLst>
  <dgm:cxnLst>
    <dgm:cxn modelId="{C0E7DA4F-4C04-40A2-B926-4C3304B724C0}" type="presOf" srcId="{E1B1E8BC-683A-4977-A624-53723705BBC7}" destId="{CBFD3F2B-CFF7-45A4-A40F-28C9110FC95C}" srcOrd="0" destOrd="0" presId="urn:microsoft.com/office/officeart/2005/8/layout/pyramid2"/>
    <dgm:cxn modelId="{B3192A65-9EF7-4136-BBF7-0A0476E43EF9}" type="presOf" srcId="{57362278-8960-4958-8D6E-5FD0BD1D183F}" destId="{925FBDA4-2A82-4AAC-BAE4-A8E98161091D}" srcOrd="0" destOrd="0" presId="urn:microsoft.com/office/officeart/2005/8/layout/pyramid2"/>
    <dgm:cxn modelId="{1B522680-EE8C-4300-BD44-A00C6F46CC92}" type="presOf" srcId="{EBE16CD0-E0D0-4DA0-A64F-05EBFCF1AD1B}" destId="{B88991B9-CBD9-4640-86B1-C05C068FF675}" srcOrd="0" destOrd="0" presId="urn:microsoft.com/office/officeart/2005/8/layout/pyramid2"/>
    <dgm:cxn modelId="{9050C5A1-C755-4E6A-8DEF-7F502DAFDF32}" srcId="{57362278-8960-4958-8D6E-5FD0BD1D183F}" destId="{EBE16CD0-E0D0-4DA0-A64F-05EBFCF1AD1B}" srcOrd="1" destOrd="0" parTransId="{DC3C2F7B-A144-4DE6-94E2-80B453AA3C21}" sibTransId="{E9A4E903-EEB7-4E50-8C5C-EA1329C196CD}"/>
    <dgm:cxn modelId="{D5D019B2-141C-42A7-AA6B-98E0DC7DF626}" type="presOf" srcId="{008960B4-AE0C-4701-B982-F028A1001BE8}" destId="{BC85E55B-59C0-431F-A58A-E8978A7D3121}" srcOrd="0" destOrd="0" presId="urn:microsoft.com/office/officeart/2005/8/layout/pyramid2"/>
    <dgm:cxn modelId="{3E13BDBE-07CA-40B1-B082-453EAC2FFE52}" srcId="{57362278-8960-4958-8D6E-5FD0BD1D183F}" destId="{008960B4-AE0C-4701-B982-F028A1001BE8}" srcOrd="2" destOrd="0" parTransId="{508AE61E-E71F-4C37-A3CB-9B760749DB3D}" sibTransId="{9EC8C823-D1FE-434E-9616-8083460DF653}"/>
    <dgm:cxn modelId="{29DBADD5-DB3E-49CD-88FA-ECCE95A34FB8}" srcId="{57362278-8960-4958-8D6E-5FD0BD1D183F}" destId="{E1B1E8BC-683A-4977-A624-53723705BBC7}" srcOrd="0" destOrd="0" parTransId="{D317BD4F-F887-48DC-84D4-870A5C03AB44}" sibTransId="{A0A28867-B4E0-4692-9EAD-2FAE6D689491}"/>
    <dgm:cxn modelId="{7F0A6042-B6C6-440C-AA0D-6F828227DCF8}" type="presParOf" srcId="{925FBDA4-2A82-4AAC-BAE4-A8E98161091D}" destId="{5B692541-47E3-4C88-AC2E-33D17DF83436}" srcOrd="0" destOrd="0" presId="urn:microsoft.com/office/officeart/2005/8/layout/pyramid2"/>
    <dgm:cxn modelId="{74A5A9EF-9651-4700-98FF-40B530B40547}" type="presParOf" srcId="{925FBDA4-2A82-4AAC-BAE4-A8E98161091D}" destId="{D34F4A0A-A5B0-40E0-A2A4-743D79A75638}" srcOrd="1" destOrd="0" presId="urn:microsoft.com/office/officeart/2005/8/layout/pyramid2"/>
    <dgm:cxn modelId="{4C6FA892-4385-4DFF-80D0-78D41FD19D36}" type="presParOf" srcId="{D34F4A0A-A5B0-40E0-A2A4-743D79A75638}" destId="{CBFD3F2B-CFF7-45A4-A40F-28C9110FC95C}" srcOrd="0" destOrd="0" presId="urn:microsoft.com/office/officeart/2005/8/layout/pyramid2"/>
    <dgm:cxn modelId="{1FB5FA56-D6CB-4678-BADE-34B96DF8BECC}" type="presParOf" srcId="{D34F4A0A-A5B0-40E0-A2A4-743D79A75638}" destId="{958D8DE2-ED5D-4A80-988C-99446E0731B5}" srcOrd="1" destOrd="0" presId="urn:microsoft.com/office/officeart/2005/8/layout/pyramid2"/>
    <dgm:cxn modelId="{E5597609-2935-4CF9-9633-605EBE329A07}" type="presParOf" srcId="{D34F4A0A-A5B0-40E0-A2A4-743D79A75638}" destId="{B88991B9-CBD9-4640-86B1-C05C068FF675}" srcOrd="2" destOrd="0" presId="urn:microsoft.com/office/officeart/2005/8/layout/pyramid2"/>
    <dgm:cxn modelId="{005F706A-86EA-437A-AF6C-ECA2241FE8B5}" type="presParOf" srcId="{D34F4A0A-A5B0-40E0-A2A4-743D79A75638}" destId="{84C2FB40-9F84-453F-B39A-DEDBCBB7856B}" srcOrd="3" destOrd="0" presId="urn:microsoft.com/office/officeart/2005/8/layout/pyramid2"/>
    <dgm:cxn modelId="{FFF6DE16-BCE6-490D-9626-2D349C09F0AC}" type="presParOf" srcId="{D34F4A0A-A5B0-40E0-A2A4-743D79A75638}" destId="{BC85E55B-59C0-431F-A58A-E8978A7D3121}" srcOrd="4" destOrd="0" presId="urn:microsoft.com/office/officeart/2005/8/layout/pyramid2"/>
    <dgm:cxn modelId="{76ACB5F2-0C69-442F-B654-DABF353E46A4}" type="presParOf" srcId="{D34F4A0A-A5B0-40E0-A2A4-743D79A75638}" destId="{AB216F58-695C-47AF-9979-5CC47DFB79C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542BDD-E5DD-4FA6-B575-3EC2A30BE2B4}">
      <dsp:nvSpPr>
        <dsp:cNvPr id="0" name=""/>
        <dsp:cNvSpPr/>
      </dsp:nvSpPr>
      <dsp:spPr>
        <a:xfrm>
          <a:off x="3286" y="61867"/>
          <a:ext cx="3203971" cy="1167742"/>
        </a:xfrm>
        <a:prstGeom prst="rect">
          <a:avLst/>
        </a:prstGeom>
        <a:solidFill>
          <a:srgbClr val="00616C"/>
        </a:solidFill>
        <a:ln w="57150" cap="flat" cmpd="sng" algn="ctr">
          <a:solidFill>
            <a:srgbClr val="003A4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IFRS     </a:t>
          </a:r>
          <a:r>
            <a:rPr lang="en-GB" sz="2600" kern="1200" dirty="0"/>
            <a:t>    </a:t>
          </a:r>
          <a:r>
            <a:rPr lang="en-GB" sz="2600" kern="1200" dirty="0">
              <a:solidFill>
                <a:srgbClr val="8DCFD6"/>
              </a:solidFill>
            </a:rPr>
            <a:t>(Corporates)</a:t>
          </a:r>
          <a:endParaRPr lang="en-US" sz="2600" kern="1200" dirty="0">
            <a:solidFill>
              <a:srgbClr val="8DCFD6"/>
            </a:solidFill>
          </a:endParaRPr>
        </a:p>
      </dsp:txBody>
      <dsp:txXfrm>
        <a:off x="3286" y="61867"/>
        <a:ext cx="3203971" cy="1167742"/>
      </dsp:txXfrm>
    </dsp:sp>
    <dsp:sp modelId="{87269A2A-519A-499E-A41F-CB04A2F4F7DD}">
      <dsp:nvSpPr>
        <dsp:cNvPr id="0" name=""/>
        <dsp:cNvSpPr/>
      </dsp:nvSpPr>
      <dsp:spPr>
        <a:xfrm>
          <a:off x="3286" y="1229609"/>
          <a:ext cx="3203971" cy="3351645"/>
        </a:xfrm>
        <a:prstGeom prst="rect">
          <a:avLst/>
        </a:prstGeom>
        <a:noFill/>
        <a:ln w="57150" cap="flat" cmpd="sng" algn="ctr">
          <a:solidFill>
            <a:srgbClr val="003A4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300" kern="1200" dirty="0"/>
            <a:t>International Financial Reporting Standards and IFRS for SMEs</a:t>
          </a:r>
          <a:endParaRPr 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300" kern="1200" dirty="0">
              <a:solidFill>
                <a:srgbClr val="8DCFD6"/>
              </a:solidFill>
            </a:rPr>
            <a:t>Since 1973</a:t>
          </a:r>
          <a:endParaRPr lang="en-US" sz="3300" kern="1200" dirty="0">
            <a:solidFill>
              <a:srgbClr val="8DCFD6"/>
            </a:solidFill>
          </a:endParaRPr>
        </a:p>
      </dsp:txBody>
      <dsp:txXfrm>
        <a:off x="3286" y="1229609"/>
        <a:ext cx="3203971" cy="3351645"/>
      </dsp:txXfrm>
    </dsp:sp>
    <dsp:sp modelId="{9533DB2B-D57E-47A9-9622-85CE7CC3456F}">
      <dsp:nvSpPr>
        <dsp:cNvPr id="0" name=""/>
        <dsp:cNvSpPr/>
      </dsp:nvSpPr>
      <dsp:spPr>
        <a:xfrm>
          <a:off x="3655814" y="61867"/>
          <a:ext cx="3203971" cy="1167742"/>
        </a:xfrm>
        <a:prstGeom prst="rect">
          <a:avLst/>
        </a:prstGeom>
        <a:solidFill>
          <a:srgbClr val="00616C"/>
        </a:solidFill>
        <a:ln w="57150" cap="flat" cmpd="sng" algn="ctr">
          <a:solidFill>
            <a:srgbClr val="003A4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IPSAS</a:t>
          </a:r>
          <a:r>
            <a:rPr lang="en-GB" sz="2600" kern="1200" dirty="0"/>
            <a:t> </a:t>
          </a:r>
          <a:r>
            <a:rPr lang="en-GB" sz="2600" kern="1200" dirty="0">
              <a:solidFill>
                <a:srgbClr val="8DCFD6"/>
              </a:solidFill>
            </a:rPr>
            <a:t>(Governments)</a:t>
          </a:r>
          <a:endParaRPr lang="en-US" sz="2600" kern="1200" dirty="0">
            <a:solidFill>
              <a:srgbClr val="8DCFD6"/>
            </a:solidFill>
          </a:endParaRPr>
        </a:p>
      </dsp:txBody>
      <dsp:txXfrm>
        <a:off x="3655814" y="61867"/>
        <a:ext cx="3203971" cy="1167742"/>
      </dsp:txXfrm>
    </dsp:sp>
    <dsp:sp modelId="{BB8113AE-D0CC-4AA5-BF88-3749D32FF704}">
      <dsp:nvSpPr>
        <dsp:cNvPr id="0" name=""/>
        <dsp:cNvSpPr/>
      </dsp:nvSpPr>
      <dsp:spPr>
        <a:xfrm>
          <a:off x="3655814" y="1229609"/>
          <a:ext cx="3203971" cy="3351645"/>
        </a:xfrm>
        <a:prstGeom prst="rect">
          <a:avLst/>
        </a:prstGeom>
        <a:noFill/>
        <a:ln w="57150" cap="flat" cmpd="sng" algn="ctr">
          <a:solidFill>
            <a:srgbClr val="003A4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300" kern="1200" dirty="0"/>
            <a:t>International Public Sector Accounting Standards</a:t>
          </a:r>
          <a:endParaRPr 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300" kern="1200" dirty="0">
              <a:solidFill>
                <a:srgbClr val="8DCFD6"/>
              </a:solidFill>
            </a:rPr>
            <a:t>Since 1997</a:t>
          </a:r>
          <a:endParaRPr lang="en-US" sz="3300" kern="1200" dirty="0">
            <a:solidFill>
              <a:srgbClr val="8DCFD6"/>
            </a:solidFill>
          </a:endParaRPr>
        </a:p>
      </dsp:txBody>
      <dsp:txXfrm>
        <a:off x="3655814" y="1229609"/>
        <a:ext cx="3203971" cy="3351645"/>
      </dsp:txXfrm>
    </dsp:sp>
    <dsp:sp modelId="{378AE319-1528-4716-8C7D-57C4C5A73AE8}">
      <dsp:nvSpPr>
        <dsp:cNvPr id="0" name=""/>
        <dsp:cNvSpPr/>
      </dsp:nvSpPr>
      <dsp:spPr>
        <a:xfrm>
          <a:off x="7308342" y="61867"/>
          <a:ext cx="3203971" cy="1167742"/>
        </a:xfrm>
        <a:prstGeom prst="rect">
          <a:avLst/>
        </a:prstGeom>
        <a:solidFill>
          <a:srgbClr val="00616C"/>
        </a:solidFill>
        <a:ln w="57150" cap="flat" cmpd="sng" algn="ctr">
          <a:solidFill>
            <a:srgbClr val="92D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>
              <a:solidFill>
                <a:schemeClr val="bg1"/>
              </a:solidFill>
            </a:rPr>
            <a:t>INPAS</a:t>
          </a:r>
          <a:r>
            <a:rPr lang="en-GB" sz="3600" kern="1200" dirty="0"/>
            <a:t> </a:t>
          </a:r>
          <a:r>
            <a:rPr lang="en-GB" sz="2600" kern="1200" dirty="0"/>
            <a:t>                     </a:t>
          </a:r>
          <a:r>
            <a:rPr lang="en-GB" sz="2600" kern="1200" dirty="0">
              <a:solidFill>
                <a:srgbClr val="92D050"/>
              </a:solidFill>
            </a:rPr>
            <a:t>(Non-Profits)</a:t>
          </a:r>
          <a:endParaRPr lang="en-US" sz="2600" kern="1200" dirty="0">
            <a:solidFill>
              <a:srgbClr val="92D050"/>
            </a:solidFill>
          </a:endParaRPr>
        </a:p>
      </dsp:txBody>
      <dsp:txXfrm>
        <a:off x="7308342" y="61867"/>
        <a:ext cx="3203971" cy="1167742"/>
      </dsp:txXfrm>
    </dsp:sp>
    <dsp:sp modelId="{4E05EDD8-5892-4CA0-9867-7F9E83DE6235}">
      <dsp:nvSpPr>
        <dsp:cNvPr id="0" name=""/>
        <dsp:cNvSpPr/>
      </dsp:nvSpPr>
      <dsp:spPr>
        <a:xfrm>
          <a:off x="7308342" y="1229609"/>
          <a:ext cx="3203971" cy="3351645"/>
        </a:xfrm>
        <a:prstGeom prst="rect">
          <a:avLst/>
        </a:prstGeom>
        <a:noFill/>
        <a:ln w="57150" cap="flat" cmpd="sng" algn="ctr">
          <a:solidFill>
            <a:srgbClr val="92D05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300" kern="1200" dirty="0"/>
            <a:t>International Non-Profit Accounting Standard</a:t>
          </a:r>
          <a:endParaRPr 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300" kern="1200" dirty="0">
              <a:solidFill>
                <a:srgbClr val="92D050"/>
              </a:solidFill>
            </a:rPr>
            <a:t>From 2025</a:t>
          </a:r>
          <a:endParaRPr lang="en-US" sz="3300" kern="1200" dirty="0">
            <a:solidFill>
              <a:srgbClr val="92D050"/>
            </a:solidFill>
          </a:endParaRPr>
        </a:p>
      </dsp:txBody>
      <dsp:txXfrm>
        <a:off x="7308342" y="1229609"/>
        <a:ext cx="3203971" cy="33516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516BE7-307E-4D0A-80A4-A0D2DDB665A0}">
      <dsp:nvSpPr>
        <dsp:cNvPr id="0" name=""/>
        <dsp:cNvSpPr/>
      </dsp:nvSpPr>
      <dsp:spPr>
        <a:xfrm rot="5400000">
          <a:off x="-179572" y="182011"/>
          <a:ext cx="1197147" cy="838003"/>
        </a:xfrm>
        <a:prstGeom prst="chevron">
          <a:avLst/>
        </a:prstGeom>
        <a:solidFill>
          <a:srgbClr val="D8AD24"/>
        </a:solidFill>
        <a:ln w="12700" cap="flat" cmpd="sng" algn="ctr">
          <a:solidFill>
            <a:srgbClr val="901D4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solidFill>
              <a:schemeClr val="tx1"/>
            </a:solidFill>
            <a:latin typeface="Work Sans" panose="00000500000000000000" pitchFamily="2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1"/>
              </a:solidFill>
              <a:latin typeface="Work Sans" panose="00000500000000000000" pitchFamily="2" charset="0"/>
            </a:rPr>
            <a:t>Phase</a:t>
          </a:r>
          <a:r>
            <a:rPr lang="en-GB" sz="2200" kern="1200" dirty="0">
              <a:solidFill>
                <a:schemeClr val="tx1"/>
              </a:solidFill>
              <a:latin typeface="Work Sans" panose="00000500000000000000" pitchFamily="2" charset="0"/>
            </a:rPr>
            <a:t> 1</a:t>
          </a:r>
        </a:p>
      </dsp:txBody>
      <dsp:txXfrm rot="-5400000">
        <a:off x="1" y="421441"/>
        <a:ext cx="838003" cy="359144"/>
      </dsp:txXfrm>
    </dsp:sp>
    <dsp:sp modelId="{FD39782B-7FA7-40DB-9D02-E2E26075FD9C}">
      <dsp:nvSpPr>
        <dsp:cNvPr id="0" name=""/>
        <dsp:cNvSpPr/>
      </dsp:nvSpPr>
      <dsp:spPr>
        <a:xfrm rot="5400000">
          <a:off x="2931674" y="-2091231"/>
          <a:ext cx="778555" cy="49658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01D4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b="1" kern="1200" dirty="0">
              <a:latin typeface="Work Sans SemiBold" panose="00000700000000000000" pitchFamily="2" charset="0"/>
            </a:rPr>
            <a:t>Consultation Paper </a:t>
          </a:r>
          <a:r>
            <a:rPr lang="en-GB" sz="2000" b="0" kern="1200" dirty="0">
              <a:latin typeface="Open Sans Light" panose="020B0306030504020204"/>
            </a:rPr>
            <a:t>– structured stakeholder input, January 2021</a:t>
          </a:r>
        </a:p>
      </dsp:txBody>
      <dsp:txXfrm rot="-5400000">
        <a:off x="838004" y="40445"/>
        <a:ext cx="4927890" cy="702543"/>
      </dsp:txXfrm>
    </dsp:sp>
    <dsp:sp modelId="{E4955A88-E369-4F57-A7F3-F2708B5FE439}">
      <dsp:nvSpPr>
        <dsp:cNvPr id="0" name=""/>
        <dsp:cNvSpPr/>
      </dsp:nvSpPr>
      <dsp:spPr>
        <a:xfrm rot="5400000">
          <a:off x="-179572" y="1231782"/>
          <a:ext cx="1197147" cy="838003"/>
        </a:xfrm>
        <a:prstGeom prst="chevron">
          <a:avLst/>
        </a:prstGeom>
        <a:solidFill>
          <a:srgbClr val="00616C"/>
        </a:solidFill>
        <a:ln w="12700" cap="flat" cmpd="sng" algn="ctr">
          <a:solidFill>
            <a:srgbClr val="00616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latin typeface="Work Sans" panose="00000500000000000000" pitchFamily="2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Work Sans" panose="00000500000000000000" pitchFamily="2" charset="0"/>
            </a:rPr>
            <a:t>Phase</a:t>
          </a:r>
          <a:r>
            <a:rPr lang="en-GB" sz="2200" kern="1200" dirty="0">
              <a:latin typeface="Work Sans" panose="00000500000000000000" pitchFamily="2" charset="0"/>
            </a:rPr>
            <a:t> 2</a:t>
          </a:r>
        </a:p>
      </dsp:txBody>
      <dsp:txXfrm rot="-5400000">
        <a:off x="1" y="1471212"/>
        <a:ext cx="838003" cy="359144"/>
      </dsp:txXfrm>
    </dsp:sp>
    <dsp:sp modelId="{2251734A-5756-4E37-AC8F-0A6B10F9D383}">
      <dsp:nvSpPr>
        <dsp:cNvPr id="0" name=""/>
        <dsp:cNvSpPr/>
      </dsp:nvSpPr>
      <dsp:spPr>
        <a:xfrm rot="5400000">
          <a:off x="2931878" y="-1041665"/>
          <a:ext cx="778145" cy="49658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01D4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b="1" kern="1200" dirty="0">
              <a:latin typeface="Work Sans SemiBold" panose="00000700000000000000" pitchFamily="2" charset="0"/>
            </a:rPr>
            <a:t>3 x Exposure Drafts </a:t>
          </a:r>
          <a:r>
            <a:rPr lang="en-GB" sz="2000" b="0" kern="1200" dirty="0">
              <a:latin typeface="Open Sans Light" panose="020B0306030504020204"/>
            </a:rPr>
            <a:t>- d</a:t>
          </a:r>
          <a:r>
            <a:rPr lang="en-GB" sz="2000" kern="1200" dirty="0">
              <a:latin typeface="Open Sans Light" panose="020B0306030504020204"/>
              <a:ea typeface="Open Sans Light" panose="020B0306030504020204" pitchFamily="34" charset="0"/>
              <a:cs typeface="Open Sans Light" panose="020B0306030504020204" pitchFamily="34" charset="0"/>
            </a:rPr>
            <a:t>raft guidance for public comment, 2022, 2023, 2024</a:t>
          </a:r>
          <a:endParaRPr lang="en-GB" sz="2000" b="0" kern="1200" dirty="0">
            <a:latin typeface="Open Sans Light" panose="020B0306030504020204"/>
          </a:endParaRPr>
        </a:p>
      </dsp:txBody>
      <dsp:txXfrm rot="-5400000">
        <a:off x="838003" y="1090196"/>
        <a:ext cx="4927910" cy="702173"/>
      </dsp:txXfrm>
    </dsp:sp>
    <dsp:sp modelId="{89B0795C-9245-4E38-966E-F08B381BB98D}">
      <dsp:nvSpPr>
        <dsp:cNvPr id="0" name=""/>
        <dsp:cNvSpPr/>
      </dsp:nvSpPr>
      <dsp:spPr>
        <a:xfrm rot="5400000">
          <a:off x="-179572" y="2281552"/>
          <a:ext cx="1197147" cy="838003"/>
        </a:xfrm>
        <a:prstGeom prst="chevron">
          <a:avLst/>
        </a:prstGeom>
        <a:solidFill>
          <a:srgbClr val="5AABB4"/>
        </a:solidFill>
        <a:ln w="12700" cap="flat" cmpd="sng" algn="ctr">
          <a:solidFill>
            <a:srgbClr val="00616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latin typeface="Work Sans" panose="00000500000000000000" pitchFamily="2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Work Sans" panose="00000500000000000000" pitchFamily="2" charset="0"/>
            </a:rPr>
            <a:t>Phase</a:t>
          </a:r>
          <a:r>
            <a:rPr lang="en-GB" sz="2200" kern="1200" dirty="0">
              <a:latin typeface="Work Sans" panose="00000500000000000000" pitchFamily="2" charset="0"/>
            </a:rPr>
            <a:t> 3</a:t>
          </a:r>
        </a:p>
      </dsp:txBody>
      <dsp:txXfrm rot="-5400000">
        <a:off x="1" y="2520982"/>
        <a:ext cx="838003" cy="359144"/>
      </dsp:txXfrm>
    </dsp:sp>
    <dsp:sp modelId="{C97C8FAB-3492-4A4A-8C66-96C8D5FDA57A}">
      <dsp:nvSpPr>
        <dsp:cNvPr id="0" name=""/>
        <dsp:cNvSpPr/>
      </dsp:nvSpPr>
      <dsp:spPr>
        <a:xfrm rot="5400000">
          <a:off x="2931878" y="8104"/>
          <a:ext cx="778145" cy="49658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01D4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b="1" kern="1200" dirty="0">
              <a:latin typeface="Work Sans SemiBold" panose="00000700000000000000" pitchFamily="2" charset="0"/>
            </a:rPr>
            <a:t>Final Guidance </a:t>
          </a:r>
          <a:r>
            <a:rPr lang="en-GB" sz="2000" b="0" kern="1200" dirty="0">
              <a:latin typeface="Open Sans Light" panose="020B0306030504020204"/>
            </a:rPr>
            <a:t>– ready for adoption, 2025</a:t>
          </a:r>
        </a:p>
      </dsp:txBody>
      <dsp:txXfrm rot="-5400000">
        <a:off x="838003" y="2139965"/>
        <a:ext cx="4927910" cy="702173"/>
      </dsp:txXfrm>
    </dsp:sp>
    <dsp:sp modelId="{7E7F725E-E5CE-43F3-95BE-8D633F433CB5}">
      <dsp:nvSpPr>
        <dsp:cNvPr id="0" name=""/>
        <dsp:cNvSpPr/>
      </dsp:nvSpPr>
      <dsp:spPr>
        <a:xfrm rot="5400000">
          <a:off x="-179572" y="3331322"/>
          <a:ext cx="1197147" cy="838003"/>
        </a:xfrm>
        <a:prstGeom prst="chevron">
          <a:avLst/>
        </a:prstGeom>
        <a:solidFill>
          <a:srgbClr val="8DCFD6"/>
        </a:solidFill>
        <a:ln w="12700" cap="flat" cmpd="sng" algn="ctr">
          <a:solidFill>
            <a:srgbClr val="8DCFD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kern="1200" dirty="0">
              <a:solidFill>
                <a:srgbClr val="8DCFD6"/>
              </a:solidFill>
              <a:latin typeface="Work Sans SemiBold" panose="00000700000000000000" pitchFamily="2" charset="0"/>
              <a:ea typeface="+mn-ea"/>
              <a:cs typeface="+mn-cs"/>
            </a:rPr>
            <a:t>1</a:t>
          </a:r>
          <a:endParaRPr lang="en-GB" sz="2000" b="0" kern="1200" dirty="0">
            <a:solidFill>
              <a:srgbClr val="8DCFD6"/>
            </a:solidFill>
            <a:latin typeface="Open Sans Light" panose="020B0306030504020204"/>
          </a:endParaRPr>
        </a:p>
      </dsp:txBody>
      <dsp:txXfrm rot="-5400000">
        <a:off x="1" y="3570752"/>
        <a:ext cx="838003" cy="359144"/>
      </dsp:txXfrm>
    </dsp:sp>
    <dsp:sp modelId="{03BFF52F-545E-487D-B6BD-C842F4439A9D}">
      <dsp:nvSpPr>
        <dsp:cNvPr id="0" name=""/>
        <dsp:cNvSpPr/>
      </dsp:nvSpPr>
      <dsp:spPr>
        <a:xfrm rot="5400000">
          <a:off x="2931878" y="1057875"/>
          <a:ext cx="778145" cy="49658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01D4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Work Sans SemiBold" panose="00000700000000000000" pitchFamily="2" charset="0"/>
              <a:ea typeface="+mn-ea"/>
              <a:cs typeface="+mn-cs"/>
            </a:rPr>
            <a:t>Training</a:t>
          </a:r>
          <a:r>
            <a:rPr lang="en-GB" sz="2000" b="0" kern="1200" dirty="0">
              <a:latin typeface="Open Sans Light" panose="020B0306030504020204"/>
            </a:rPr>
            <a:t> and </a:t>
          </a:r>
          <a:r>
            <a:rPr lang="en-GB" sz="20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Work Sans SemiBold" panose="00000700000000000000" pitchFamily="2" charset="0"/>
              <a:ea typeface="+mn-ea"/>
              <a:cs typeface="+mn-cs"/>
            </a:rPr>
            <a:t>transition </a:t>
          </a:r>
          <a:r>
            <a:rPr lang="en-GB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Work Sans SemiBold" panose="00000700000000000000" pitchFamily="2" charset="0"/>
              <a:ea typeface="+mn-ea"/>
              <a:cs typeface="+mn-cs"/>
            </a:rPr>
            <a:t>following adoption</a:t>
          </a:r>
          <a:r>
            <a:rPr lang="en-GB" sz="2000" b="0" kern="1200" dirty="0">
              <a:latin typeface="Open Sans Light" panose="020B0306030504020204"/>
            </a:rPr>
            <a:t>– 2025 onwards</a:t>
          </a:r>
        </a:p>
      </dsp:txBody>
      <dsp:txXfrm rot="-5400000">
        <a:off x="838003" y="3189736"/>
        <a:ext cx="4927910" cy="7021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692541-47E3-4C88-AC2E-33D17DF83436}">
      <dsp:nvSpPr>
        <dsp:cNvPr id="0" name=""/>
        <dsp:cNvSpPr/>
      </dsp:nvSpPr>
      <dsp:spPr>
        <a:xfrm>
          <a:off x="0" y="0"/>
          <a:ext cx="4370566" cy="4875742"/>
        </a:xfrm>
        <a:prstGeom prst="triangle">
          <a:avLst/>
        </a:prstGeom>
        <a:solidFill>
          <a:srgbClr val="00616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FD3F2B-CFF7-45A4-A40F-28C9110FC95C}">
      <dsp:nvSpPr>
        <dsp:cNvPr id="0" name=""/>
        <dsp:cNvSpPr/>
      </dsp:nvSpPr>
      <dsp:spPr>
        <a:xfrm>
          <a:off x="2185283" y="490193"/>
          <a:ext cx="2840868" cy="115417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Tier 1 NPOs – Full IFRS or equivalent</a:t>
          </a:r>
          <a:endParaRPr lang="en-GB" sz="2100" kern="1200" dirty="0"/>
        </a:p>
      </dsp:txBody>
      <dsp:txXfrm>
        <a:off x="2241625" y="546535"/>
        <a:ext cx="2728184" cy="1041495"/>
      </dsp:txXfrm>
    </dsp:sp>
    <dsp:sp modelId="{B88991B9-CBD9-4640-86B1-C05C068FF675}">
      <dsp:nvSpPr>
        <dsp:cNvPr id="0" name=""/>
        <dsp:cNvSpPr/>
      </dsp:nvSpPr>
      <dsp:spPr>
        <a:xfrm>
          <a:off x="2185283" y="1788645"/>
          <a:ext cx="2840868" cy="1154179"/>
        </a:xfrm>
        <a:prstGeom prst="roundRect">
          <a:avLst/>
        </a:prstGeom>
        <a:solidFill>
          <a:srgbClr val="92D050">
            <a:alpha val="90000"/>
          </a:srgbClr>
        </a:solidFill>
        <a:ln w="762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Tier 2 NPOs - INPAG</a:t>
          </a:r>
          <a:endParaRPr lang="en-GB" sz="2100" kern="1200" dirty="0"/>
        </a:p>
      </dsp:txBody>
      <dsp:txXfrm>
        <a:off x="2241625" y="1844987"/>
        <a:ext cx="2728184" cy="1041495"/>
      </dsp:txXfrm>
    </dsp:sp>
    <dsp:sp modelId="{BC85E55B-59C0-431F-A58A-E8978A7D3121}">
      <dsp:nvSpPr>
        <dsp:cNvPr id="0" name=""/>
        <dsp:cNvSpPr/>
      </dsp:nvSpPr>
      <dsp:spPr>
        <a:xfrm>
          <a:off x="2185283" y="3087096"/>
          <a:ext cx="2840868" cy="115417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Tier 3 NPOs – cash based likely to be sufficient</a:t>
          </a:r>
          <a:endParaRPr lang="en-GB" sz="2100" kern="1200" dirty="0"/>
        </a:p>
      </dsp:txBody>
      <dsp:txXfrm>
        <a:off x="2241625" y="3143438"/>
        <a:ext cx="2728184" cy="10414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596FD-0632-4309-B4E4-BDAE3F195DC7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A5AC6-9B9F-49F0-BAE1-E9FA56720E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71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5AC6-9B9F-49F0-BAE1-E9FA56720E6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27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5AC6-9B9F-49F0-BAE1-E9FA56720E6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52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5AC6-9B9F-49F0-BAE1-E9FA56720E6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634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5AC6-9B9F-49F0-BAE1-E9FA56720E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95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5AC6-9B9F-49F0-BAE1-E9FA56720E6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15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5AC6-9B9F-49F0-BAE1-E9FA56720E6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71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5AC6-9B9F-49F0-BAE1-E9FA56720E6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68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5AC6-9B9F-49F0-BAE1-E9FA56720E6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02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5AC6-9B9F-49F0-BAE1-E9FA56720E6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71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5AC6-9B9F-49F0-BAE1-E9FA56720E6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02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Dotted line on the left shows GPFS are of limited usefulness to most stakeholders</a:t>
            </a:r>
          </a:p>
          <a:p>
            <a:r>
              <a:rPr lang="en-US" dirty="0"/>
              <a:t>On the RHS we can see different formats for each donor – these are called special purpose financial reports. They meet the needs of one user only.</a:t>
            </a:r>
          </a:p>
          <a:p>
            <a:r>
              <a:rPr lang="en-US" dirty="0"/>
              <a:t>No link between them, even </a:t>
            </a:r>
            <a:r>
              <a:rPr lang="en-US" dirty="0" err="1"/>
              <a:t>tho</a:t>
            </a:r>
            <a:r>
              <a:rPr lang="en-US" dirty="0"/>
              <a:t> they are supposed to come from same accounting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5AC6-9B9F-49F0-BAE1-E9FA56720E6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80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5AC6-9B9F-49F0-BAE1-E9FA56720E6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2169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GPFS more useful to range of stakeholders (power shift and impact!)</a:t>
            </a:r>
          </a:p>
          <a:p>
            <a:r>
              <a:rPr lang="en-US" dirty="0"/>
              <a:t>Single format for donor reporting (reduced burden on NPOs)</a:t>
            </a:r>
          </a:p>
          <a:p>
            <a:r>
              <a:rPr lang="en-US" dirty="0"/>
              <a:t>Bridge / link between them (increased assurance for Funders)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5AC6-9B9F-49F0-BAE1-E9FA56720E6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168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5AC6-9B9F-49F0-BAE1-E9FA56720E6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40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5AC6-9B9F-49F0-BAE1-E9FA56720E6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215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5AC6-9B9F-49F0-BAE1-E9FA56720E6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639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love this image of NPOs churning out reports for different users, in different ways at different times, and sometimes in ways that conflict or contradict each other.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5AC6-9B9F-49F0-BAE1-E9FA56720E6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37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5AC6-9B9F-49F0-BAE1-E9FA56720E6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84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5AC6-9B9F-49F0-BAE1-E9FA56720E6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4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Academic research highlights the need and demand for a standard.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5AC6-9B9F-49F0-BAE1-E9FA56720E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58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A5AC6-9B9F-49F0-BAE1-E9FA56720E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85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man, necklace, air, holding&#10;&#10;Description automatically generated">
            <a:extLst>
              <a:ext uri="{FF2B5EF4-FFF2-40B4-BE49-F238E27FC236}">
                <a16:creationId xmlns:a16="http://schemas.microsoft.com/office/drawing/2014/main" id="{14951307-47A2-475F-B7AB-D75DB9A781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t="18246" r="16018" b="16365"/>
          <a:stretch/>
        </p:blipFill>
        <p:spPr>
          <a:xfrm>
            <a:off x="317736" y="1583239"/>
            <a:ext cx="4114801" cy="448435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6700" y="2503487"/>
            <a:ext cx="8153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968829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Improving transparency, building 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8" name="Picture 17" descr="A picture containing knife&#10;&#10;Description automatically generated">
            <a:extLst>
              <a:ext uri="{FF2B5EF4-FFF2-40B4-BE49-F238E27FC236}">
                <a16:creationId xmlns:a16="http://schemas.microsoft.com/office/drawing/2014/main" id="{34702D10-AB9C-4CE2-8AC6-D08ED4BD8E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333" y="0"/>
            <a:ext cx="8298352" cy="2503487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69A2C0-27B4-4BA3-9553-46943FF4CA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469" y="6114761"/>
            <a:ext cx="975530" cy="71784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C25462E-5F73-4765-AC46-E243DED1AD8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6174518"/>
            <a:ext cx="1076389" cy="5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16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31D61A-E485-4E2E-9D9C-0E840CC8553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3388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7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C10791-D746-4304-9E68-34428E37F076}"/>
              </a:ext>
            </a:extLst>
          </p:cNvPr>
          <p:cNvSpPr/>
          <p:nvPr userDrawn="1"/>
        </p:nvSpPr>
        <p:spPr>
          <a:xfrm>
            <a:off x="330200" y="190500"/>
            <a:ext cx="1346200" cy="195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D937BBC-9982-4B0D-AD5E-D590BA2229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8" y="635000"/>
            <a:ext cx="2087036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722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540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74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7143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4E4C-DABD-B84E-A159-EAA79EC20031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4BFF-43C4-BC4A-AF3B-EF7B2AE06D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103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74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0320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4E4C-DABD-B84E-A159-EAA79EC20031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4BFF-43C4-BC4A-AF3B-EF7B2AE06D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357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4E4C-DABD-B84E-A159-EAA79EC20031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4BFF-43C4-BC4A-AF3B-EF7B2AE06D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363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27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4E4C-DABD-B84E-A159-EAA79EC20031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4BFF-43C4-BC4A-AF3B-EF7B2AE06D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492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31D61A-E485-4E2E-9D9C-0E840CC8553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2D06AC-58B4-4294-9CB0-58DD46499C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469" y="6114761"/>
            <a:ext cx="975530" cy="717843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68945E4-0248-42CC-93FC-ECF0D015D7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6174518"/>
            <a:ext cx="1076389" cy="598328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2DF78A4-7870-0413-DD2E-EFF4B810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Improving transparency, building trust</a:t>
            </a:r>
          </a:p>
        </p:txBody>
      </p:sp>
    </p:spTree>
    <p:extLst>
      <p:ext uri="{BB962C8B-B14F-4D97-AF65-F5344CB8AC3E}">
        <p14:creationId xmlns:p14="http://schemas.microsoft.com/office/powerpoint/2010/main" val="21660069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4E4C-DABD-B84E-A159-EAA79EC20031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4BFF-43C4-BC4A-AF3B-EF7B2AE06D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298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4E4C-DABD-B84E-A159-EAA79EC20031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4BFF-43C4-BC4A-AF3B-EF7B2AE06D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288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E4E4C-DABD-B84E-A159-EAA79EC20031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4BFF-43C4-BC4A-AF3B-EF7B2AE06D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8126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395508"/>
            <a:ext cx="8413083" cy="826161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317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1617E5-E24C-4714-8C70-F1D219058E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469" y="6114761"/>
            <a:ext cx="975530" cy="71784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9B8FA6E-7DBF-4642-89FF-2527280F26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6174518"/>
            <a:ext cx="1076389" cy="598328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C4DB210-4748-F658-1F35-30F91DEF6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Improving transparency, building trust</a:t>
            </a:r>
          </a:p>
        </p:txBody>
      </p:sp>
    </p:spTree>
    <p:extLst>
      <p:ext uri="{BB962C8B-B14F-4D97-AF65-F5344CB8AC3E}">
        <p14:creationId xmlns:p14="http://schemas.microsoft.com/office/powerpoint/2010/main" val="3325184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1031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D61A-E485-4E2E-9D9C-0E840CC85539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7329AC-F3B8-4B76-B6AF-0F3D9B9D43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469" y="6114761"/>
            <a:ext cx="975530" cy="717843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2A2BFA81-EDF0-47D0-8D5A-5A265165CD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6174518"/>
            <a:ext cx="1076389" cy="598328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336BBA1-7A41-C03C-0466-E07F156A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Improving transparency, building trust</a:t>
            </a:r>
          </a:p>
        </p:txBody>
      </p:sp>
    </p:spTree>
    <p:extLst>
      <p:ext uri="{BB962C8B-B14F-4D97-AF65-F5344CB8AC3E}">
        <p14:creationId xmlns:p14="http://schemas.microsoft.com/office/powerpoint/2010/main" val="3804371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7CDC28C-4865-4942-8968-BA97A8E13A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469" y="6114761"/>
            <a:ext cx="975530" cy="717843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4522281-EC7D-49DA-8437-86DFD986ED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6174518"/>
            <a:ext cx="1076389" cy="598328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93F3531-1579-1FC5-3322-81B488F2C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Improving transparency, building trust</a:t>
            </a:r>
          </a:p>
        </p:txBody>
      </p:sp>
    </p:spTree>
    <p:extLst>
      <p:ext uri="{BB962C8B-B14F-4D97-AF65-F5344CB8AC3E}">
        <p14:creationId xmlns:p14="http://schemas.microsoft.com/office/powerpoint/2010/main" val="3431029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31D61A-E485-4E2E-9D9C-0E840CC8553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2747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31D61A-E485-4E2E-9D9C-0E840CC85539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15C173C4-0FDB-459D-B512-07638F486F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469" y="6114761"/>
            <a:ext cx="975530" cy="71784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56E9CCF-C2FB-4FD0-B05E-6F05016EA8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6174518"/>
            <a:ext cx="1076389" cy="5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26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31D61A-E485-4E2E-9D9C-0E840CC8553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C4F846-2487-48FD-AC78-F930176C3251}"/>
              </a:ext>
            </a:extLst>
          </p:cNvPr>
          <p:cNvSpPr/>
          <p:nvPr userDrawn="1"/>
        </p:nvSpPr>
        <p:spPr>
          <a:xfrm>
            <a:off x="1" y="1096775"/>
            <a:ext cx="5796643" cy="4994175"/>
          </a:xfrm>
          <a:prstGeom prst="rect">
            <a:avLst/>
          </a:prstGeom>
          <a:solidFill>
            <a:srgbClr val="E8A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1179970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31D61A-E485-4E2E-9D9C-0E840CC85539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1CB0E27-99FD-4760-BC56-49628E7B24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469" y="6114761"/>
            <a:ext cx="975530" cy="717843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4AD27ED-94ED-4F49-A192-B068DEE2F6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6174518"/>
            <a:ext cx="1076389" cy="5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25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9DE155-D17D-466B-BFAE-D4F8C9B1FB89}"/>
              </a:ext>
            </a:extLst>
          </p:cNvPr>
          <p:cNvSpPr/>
          <p:nvPr userDrawn="1"/>
        </p:nvSpPr>
        <p:spPr>
          <a:xfrm>
            <a:off x="0" y="1096773"/>
            <a:ext cx="213299" cy="4994175"/>
          </a:xfrm>
          <a:prstGeom prst="rect">
            <a:avLst/>
          </a:prstGeom>
          <a:solidFill>
            <a:srgbClr val="00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2" name="Picture 11" descr="A picture containing knife&#10;&#10;Description automatically generated">
            <a:extLst>
              <a:ext uri="{FF2B5EF4-FFF2-40B4-BE49-F238E27FC236}">
                <a16:creationId xmlns:a16="http://schemas.microsoft.com/office/drawing/2014/main" id="{B5958A82-4EA6-47DA-B11C-8245CB7AE55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506" y="0"/>
            <a:ext cx="3635493" cy="10967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83B366-36B8-4EA6-88C4-F86501745405}"/>
              </a:ext>
            </a:extLst>
          </p:cNvPr>
          <p:cNvSpPr/>
          <p:nvPr userDrawn="1"/>
        </p:nvSpPr>
        <p:spPr>
          <a:xfrm>
            <a:off x="213299" y="1825625"/>
            <a:ext cx="192227" cy="3622487"/>
          </a:xfrm>
          <a:prstGeom prst="rect">
            <a:avLst/>
          </a:prstGeom>
          <a:solidFill>
            <a:srgbClr val="D8A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37BD2C8-109F-8205-3EA7-63EE4BB439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dirty="0"/>
              <a:t>Improving transparency, building trust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EAE0F4A3-4158-117F-BA7C-D4094F3AE35D}"/>
              </a:ext>
            </a:extLst>
          </p:cNvPr>
          <p:cNvSpPr txBox="1">
            <a:spLocks/>
          </p:cNvSpPr>
          <p:nvPr userDrawn="1"/>
        </p:nvSpPr>
        <p:spPr>
          <a:xfrm>
            <a:off x="106649" y="47625"/>
            <a:ext cx="374689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ICAN Lagos &amp; District Society - Technical Session - 16 January 2025</a:t>
            </a:r>
          </a:p>
        </p:txBody>
      </p:sp>
    </p:spTree>
    <p:extLst>
      <p:ext uri="{BB962C8B-B14F-4D97-AF65-F5344CB8AC3E}">
        <p14:creationId xmlns:p14="http://schemas.microsoft.com/office/powerpoint/2010/main" val="269327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Work Sans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Work Sans SemiBold" panose="000007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E4E4C-DABD-B84E-A159-EAA79EC20031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34BFF-43C4-BC4A-AF3B-EF7B2AE06D0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352A74-334C-486A-B328-1309E5BFF90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95396" y="6165610"/>
            <a:ext cx="1184008" cy="6701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528917-5A78-4AB5-9945-587BB4114426}"/>
              </a:ext>
            </a:extLst>
          </p:cNvPr>
          <p:cNvSpPr/>
          <p:nvPr userDrawn="1"/>
        </p:nvSpPr>
        <p:spPr>
          <a:xfrm>
            <a:off x="0" y="6731414"/>
            <a:ext cx="12192000" cy="131224"/>
          </a:xfrm>
          <a:prstGeom prst="rect">
            <a:avLst/>
          </a:prstGeom>
          <a:solidFill>
            <a:srgbClr val="0F8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C028C3-7778-4BD6-A513-7DC680398182}"/>
              </a:ext>
            </a:extLst>
          </p:cNvPr>
          <p:cNvGrpSpPr/>
          <p:nvPr userDrawn="1"/>
        </p:nvGrpSpPr>
        <p:grpSpPr>
          <a:xfrm>
            <a:off x="239573" y="103"/>
            <a:ext cx="292331" cy="884498"/>
            <a:chOff x="239324" y="101"/>
            <a:chExt cx="264510" cy="83116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EA2612-361E-4960-AE7F-D08D78DFD62F}"/>
                </a:ext>
              </a:extLst>
            </p:cNvPr>
            <p:cNvSpPr/>
            <p:nvPr/>
          </p:nvSpPr>
          <p:spPr>
            <a:xfrm>
              <a:off x="239324" y="101"/>
              <a:ext cx="115729" cy="593691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1000"/>
              </a:schemeClr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39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799" b="0" i="0" u="none" strike="noStrike" kern="0" cap="none" spc="0" normalizeH="0" baseline="0" noProof="0" dirty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EYInterstate Ligh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27C7E3-4379-401D-A1D0-15BF116ECF2C}"/>
                </a:ext>
              </a:extLst>
            </p:cNvPr>
            <p:cNvSpPr/>
            <p:nvPr/>
          </p:nvSpPr>
          <p:spPr>
            <a:xfrm>
              <a:off x="388105" y="101"/>
              <a:ext cx="115729" cy="831167"/>
            </a:xfrm>
            <a:prstGeom prst="rect">
              <a:avLst/>
            </a:prstGeom>
            <a:solidFill>
              <a:srgbClr val="0F8845"/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39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799" b="0" i="0" u="none" strike="noStrike" kern="0" cap="none" spc="0" normalizeH="0" baseline="0" noProof="0" dirty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EYInterstate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555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ab.org.uk/documents/IFRNPO-FullReport-Final-07022014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20.PNG"/><Relationship Id="rId9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r4npo.org/technical-advisory-group/" TargetMode="External"/><Relationship Id="rId7" Type="http://schemas.openxmlformats.org/officeDocument/2006/relationships/hyperlink" Target="https://www.ifr4npo.org/about/governance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fr4npo.org/country-champions/" TargetMode="External"/><Relationship Id="rId5" Type="http://schemas.openxmlformats.org/officeDocument/2006/relationships/hyperlink" Target="https://www.ifr4npo.org/donor-reference-group/" TargetMode="External"/><Relationship Id="rId4" Type="http://schemas.openxmlformats.org/officeDocument/2006/relationships/hyperlink" Target="https://www.ifr4npo.org/practitioner-advisory-group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4.sv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Ju3VnKyjT0?si=DGmf-rz2XFqdcL4C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ifr4npo.org/ed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Shj6O7GwzSk3MuJpOGbFOc9rcDjla776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ifr4npo.org/ed2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hyperlink" Target="https://www.ifr4npo.org/donor-statement-of-support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r4npo.org/" TargetMode="External"/><Relationship Id="rId2" Type="http://schemas.openxmlformats.org/officeDocument/2006/relationships/hyperlink" Target="https://www.ifr4npo.org/support-us/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ifr4npo.org/inpag/" TargetMode="External"/><Relationship Id="rId4" Type="http://schemas.openxmlformats.org/officeDocument/2006/relationships/hyperlink" Target="https://www.ifr4npo.org/country-champion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153" y="5576823"/>
            <a:ext cx="2743201" cy="10964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0100" y="2452254"/>
            <a:ext cx="26392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Course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Title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0964" y="2098964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ABBBBBBBBBBBBBBBBBBBBBBBCCCCCCCCCCCCCCCCCCCCCCCCCCCCCCCCCCCCCCCCCCCCCCCCCCCCCCCCCCCCC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AE8445-CAEF-4C04-BA69-AEF5C29E7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1"/>
            <a:ext cx="12192000" cy="6882749"/>
          </a:xfrm>
          <a:custGeom>
            <a:avLst/>
            <a:gdLst>
              <a:gd name="connsiteX0" fmla="*/ 1943871 w 12192000"/>
              <a:gd name="connsiteY0" fmla="*/ 0 h 6882749"/>
              <a:gd name="connsiteX1" fmla="*/ 12192000 w 12192000"/>
              <a:gd name="connsiteY1" fmla="*/ 0 h 6882749"/>
              <a:gd name="connsiteX2" fmla="*/ 12192000 w 12192000"/>
              <a:gd name="connsiteY2" fmla="*/ 6882749 h 6882749"/>
              <a:gd name="connsiteX3" fmla="*/ 0 w 12192000"/>
              <a:gd name="connsiteY3" fmla="*/ 6882749 h 6882749"/>
              <a:gd name="connsiteX4" fmla="*/ 0 w 12192000"/>
              <a:gd name="connsiteY4" fmla="*/ 2295404 h 6882749"/>
              <a:gd name="connsiteX5" fmla="*/ 135077 w 12192000"/>
              <a:gd name="connsiteY5" fmla="*/ 2330135 h 6882749"/>
              <a:gd name="connsiteX6" fmla="*/ 466515 w 12192000"/>
              <a:gd name="connsiteY6" fmla="*/ 2363547 h 6882749"/>
              <a:gd name="connsiteX7" fmla="*/ 2111086 w 12192000"/>
              <a:gd name="connsiteY7" fmla="*/ 718976 h 6882749"/>
              <a:gd name="connsiteX8" fmla="*/ 1981848 w 12192000"/>
              <a:gd name="connsiteY8" fmla="*/ 78835 h 688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82749">
                <a:moveTo>
                  <a:pt x="1943871" y="0"/>
                </a:moveTo>
                <a:lnTo>
                  <a:pt x="12192000" y="0"/>
                </a:lnTo>
                <a:lnTo>
                  <a:pt x="12192000" y="6882749"/>
                </a:lnTo>
                <a:lnTo>
                  <a:pt x="0" y="6882749"/>
                </a:lnTo>
                <a:lnTo>
                  <a:pt x="0" y="2295404"/>
                </a:lnTo>
                <a:lnTo>
                  <a:pt x="135077" y="2330135"/>
                </a:lnTo>
                <a:cubicBezTo>
                  <a:pt x="242135" y="2352043"/>
                  <a:pt x="352981" y="2363547"/>
                  <a:pt x="466515" y="2363547"/>
                </a:cubicBezTo>
                <a:cubicBezTo>
                  <a:pt x="1374786" y="2363547"/>
                  <a:pt x="2111086" y="1627247"/>
                  <a:pt x="2111086" y="718976"/>
                </a:cubicBezTo>
                <a:cubicBezTo>
                  <a:pt x="2111086" y="491908"/>
                  <a:pt x="2065068" y="275589"/>
                  <a:pt x="1981848" y="78835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CB175D-9CF6-469F-98DA-CA42016F22FD}"/>
              </a:ext>
            </a:extLst>
          </p:cNvPr>
          <p:cNvSpPr txBox="1"/>
          <p:nvPr/>
        </p:nvSpPr>
        <p:spPr>
          <a:xfrm>
            <a:off x="1069259" y="3954482"/>
            <a:ext cx="4740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Technical Session –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16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th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 January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CE8A97-31AF-A2BC-15E1-34FA2367EEF3}"/>
              </a:ext>
            </a:extLst>
          </p:cNvPr>
          <p:cNvSpPr txBox="1"/>
          <p:nvPr/>
        </p:nvSpPr>
        <p:spPr>
          <a:xfrm>
            <a:off x="8567527" y="6349389"/>
            <a:ext cx="3498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G" sz="20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www.icanlagosanddistrict.org</a:t>
            </a:r>
          </a:p>
        </p:txBody>
      </p:sp>
      <p:pic>
        <p:nvPicPr>
          <p:cNvPr id="4" name="Picture 3" descr="A blue and green logo&#10;&#10;Description automatically generated">
            <a:extLst>
              <a:ext uri="{FF2B5EF4-FFF2-40B4-BE49-F238E27FC236}">
                <a16:creationId xmlns:a16="http://schemas.microsoft.com/office/drawing/2014/main" id="{F3A3E630-B6A7-C6AB-7D81-DB5268BD99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3"/>
          <a:stretch/>
        </p:blipFill>
        <p:spPr>
          <a:xfrm>
            <a:off x="2524538" y="1371602"/>
            <a:ext cx="3816629" cy="19852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C634A1-4A69-CB87-0DCE-73F5476A91FF}"/>
              </a:ext>
            </a:extLst>
          </p:cNvPr>
          <p:cNvSpPr txBox="1"/>
          <p:nvPr/>
        </p:nvSpPr>
        <p:spPr>
          <a:xfrm>
            <a:off x="6878781" y="3976393"/>
            <a:ext cx="4740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Guest Speaker: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EYInterstate Light" panose="02000506000000020004" pitchFamily="2" charset="0"/>
              </a:rPr>
              <a:t>Samantha MUSOKE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YInterstate Light" panose="02000506000000020004" pitchFamily="2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67BDF-9575-4DA9-8CAE-4B55A609C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00616C"/>
                </a:solidFill>
              </a:rPr>
              <a:t>2014 Evidence of demand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3F223-AE30-41C2-97BD-52520522A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7986" y="1825625"/>
            <a:ext cx="3715512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2014 academic study (</a:t>
            </a: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3"/>
              </a:rPr>
              <a:t>CCAB Survey</a:t>
            </a:r>
            <a:r>
              <a:rPr lang="en-GB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 funded by the UK Professional Accountancy Organisations of international financial reporting for the NPO sector 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605 responses - 179 countries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72% ‘agreed’ or ‘strongly agreed’ an ‘international standard’ for NPOs would be useful</a:t>
            </a:r>
            <a:endParaRPr lang="en-GB" sz="2000" dirty="0">
              <a:solidFill>
                <a:schemeClr val="bg2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900995-6BA5-4F7C-A019-D2E2A52CE8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70" t="859" r="12652" b="8450"/>
          <a:stretch/>
        </p:blipFill>
        <p:spPr>
          <a:xfrm>
            <a:off x="5286114" y="1825625"/>
            <a:ext cx="5791200" cy="490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8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302C7-7CB4-95BE-422A-F54C372C5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239" y="284899"/>
            <a:ext cx="6342107" cy="635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27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EC2E0-EDE2-5644-B1F4-603DDCC82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8" y="19557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Who is developing INPAS?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A45D9-0DF8-5445-954B-A49FF9F3D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27942" y="1677425"/>
            <a:ext cx="3437578" cy="4542579"/>
          </a:xfrm>
          <a:prstGeom prst="round2DiagRect">
            <a:avLst/>
          </a:prstGeom>
          <a:ln w="28575">
            <a:solidFill>
              <a:srgbClr val="00616C"/>
            </a:solidFill>
          </a:ln>
        </p:spPr>
        <p:txBody>
          <a:bodyPr>
            <a:normAutofit lnSpcReduction="10000"/>
          </a:bodyPr>
          <a:lstStyle/>
          <a:p>
            <a:endParaRPr lang="en-GB" sz="4000" dirty="0">
              <a:latin typeface="Open Sans Light" panose="020B0306030504020204"/>
            </a:endParaRPr>
          </a:p>
          <a:p>
            <a:pPr>
              <a:lnSpc>
                <a:spcPct val="128000"/>
              </a:lnSpc>
            </a:pPr>
            <a:endParaRPr lang="en-GB" sz="4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28000"/>
              </a:lnSpc>
            </a:pP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global nonprofit building and supporting operating models that create equity, resilience, and accountability in the global development sector.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1896E85-D79B-4F22-8697-3E94026DCF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 flipH="1">
            <a:off x="6126480" y="1677424"/>
            <a:ext cx="3387960" cy="4542579"/>
          </a:xfrm>
          <a:prstGeom prst="round2DiagRect">
            <a:avLst/>
          </a:prstGeom>
          <a:ln w="28575">
            <a:solidFill>
              <a:srgbClr val="00616C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endParaRPr lang="en-GB" sz="19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</a:pPr>
            <a:endParaRPr lang="en-GB" sz="19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</a:pPr>
            <a:endParaRPr lang="en-GB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Chartered Institute of Public Finance and Accountancy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Unique standard setter roles for local government and charities in UK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9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00000"/>
              </a:lnSpc>
            </a:pPr>
            <a:endParaRPr lang="en-GB" sz="2200" dirty="0"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B44794-3040-4D0D-995E-3ADECBB230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3" b="28643"/>
          <a:stretch/>
        </p:blipFill>
        <p:spPr>
          <a:xfrm>
            <a:off x="6635142" y="1953795"/>
            <a:ext cx="2524477" cy="9365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7942" y="5710383"/>
            <a:ext cx="6886498" cy="461665"/>
          </a:xfrm>
          <a:prstGeom prst="rect">
            <a:avLst/>
          </a:prstGeom>
          <a:solidFill>
            <a:schemeClr val="bg1"/>
          </a:solidFill>
          <a:ln>
            <a:solidFill>
              <a:srgbClr val="006A7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Work Sans" pitchFamily="2" charset="0"/>
              </a:rPr>
              <a:t>Both NPOs: “</a:t>
            </a:r>
            <a:r>
              <a:rPr lang="en-GB" sz="2400" i="1" dirty="0">
                <a:latin typeface="Work Sans" pitchFamily="2" charset="0"/>
              </a:rPr>
              <a:t>By the sector, for the sector</a:t>
            </a:r>
            <a:r>
              <a:rPr lang="en-GB" sz="2400" dirty="0">
                <a:latin typeface="Work Sans" pitchFamily="2" charset="0"/>
              </a:rPr>
              <a:t>”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563DE1F4-D067-4D02-849D-F3E903B89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922" y="1990006"/>
            <a:ext cx="2053864" cy="1141673"/>
          </a:xfrm>
          <a:prstGeom prst="rect">
            <a:avLst/>
          </a:prstGeom>
        </p:spPr>
      </p:pic>
      <p:pic>
        <p:nvPicPr>
          <p:cNvPr id="4" name="Graphic 3" descr="Gears">
            <a:extLst>
              <a:ext uri="{FF2B5EF4-FFF2-40B4-BE49-F238E27FC236}">
                <a16:creationId xmlns:a16="http://schemas.microsoft.com/office/drawing/2014/main" id="{BABC9F43-D019-A1FB-A511-9849FABC9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54018" y="2526313"/>
            <a:ext cx="1422400" cy="1422400"/>
          </a:xfrm>
          <a:prstGeom prst="rect">
            <a:avLst/>
          </a:prstGeom>
        </p:spPr>
      </p:pic>
      <p:pic>
        <p:nvPicPr>
          <p:cNvPr id="7" name="Graphic 6" descr="Connections">
            <a:extLst>
              <a:ext uri="{FF2B5EF4-FFF2-40B4-BE49-F238E27FC236}">
                <a16:creationId xmlns:a16="http://schemas.microsoft.com/office/drawing/2014/main" id="{6608D09D-C92B-8366-0215-2F56185691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5582" y="2649215"/>
            <a:ext cx="1231900" cy="12319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63B677B-0BF6-E4D8-42E0-6E5256C988CB}"/>
              </a:ext>
            </a:extLst>
          </p:cNvPr>
          <p:cNvSpPr/>
          <p:nvPr/>
        </p:nvSpPr>
        <p:spPr>
          <a:xfrm>
            <a:off x="9314268" y="3814149"/>
            <a:ext cx="2501900" cy="1054100"/>
          </a:xfrm>
          <a:prstGeom prst="rect">
            <a:avLst/>
          </a:prstGeom>
          <a:solidFill>
            <a:srgbClr val="006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Technical rigour</a:t>
            </a:r>
            <a:endParaRPr lang="en-GB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6B6BE2-3584-2305-F2BD-E3388A7FE396}"/>
              </a:ext>
            </a:extLst>
          </p:cNvPr>
          <p:cNvSpPr/>
          <p:nvPr/>
        </p:nvSpPr>
        <p:spPr>
          <a:xfrm>
            <a:off x="483782" y="3814149"/>
            <a:ext cx="2501900" cy="1054100"/>
          </a:xfrm>
          <a:prstGeom prst="rect">
            <a:avLst/>
          </a:prstGeom>
          <a:solidFill>
            <a:srgbClr val="006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Stakeholder engagement</a:t>
            </a:r>
            <a:endParaRPr lang="en-GB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73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81"/>
    </mc:Choice>
    <mc:Fallback xmlns="">
      <p:transition spd="slow" advTm="7258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47B16-5987-4768-BF0C-D4B7E3046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82562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003A40"/>
                </a:solidFill>
              </a:rPr>
              <a:t>Guidance development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E014BF-CC4B-493A-B022-3DBABF63B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D61A-E485-4E2E-9D9C-0E840CC85539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62DCE9-8D42-4D2D-9F96-A92EADC46CCE}"/>
              </a:ext>
            </a:extLst>
          </p:cNvPr>
          <p:cNvSpPr/>
          <p:nvPr/>
        </p:nvSpPr>
        <p:spPr>
          <a:xfrm>
            <a:off x="511718" y="2484476"/>
            <a:ext cx="1972056" cy="2445439"/>
          </a:xfrm>
          <a:prstGeom prst="rect">
            <a:avLst/>
          </a:prstGeom>
          <a:solidFill>
            <a:srgbClr val="9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i="1" dirty="0"/>
              <a:t>IFRS for SMEs </a:t>
            </a:r>
            <a:r>
              <a:rPr lang="en-GB" sz="2800" i="1" dirty="0"/>
              <a:t>Accounting</a:t>
            </a:r>
            <a:r>
              <a:rPr lang="en-GB" sz="3200" i="1" dirty="0"/>
              <a:t> </a:t>
            </a:r>
            <a:r>
              <a:rPr lang="en-GB" sz="3200" dirty="0"/>
              <a:t>Standard </a:t>
            </a:r>
            <a:r>
              <a:rPr lang="en-GB" sz="2400" dirty="0"/>
              <a:t>(36 sections)</a:t>
            </a:r>
            <a:endParaRPr lang="en-GB" sz="3200" dirty="0"/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F28A6DB2-AA6D-4EC3-90C9-A0C593EF222F}"/>
              </a:ext>
            </a:extLst>
          </p:cNvPr>
          <p:cNvSpPr/>
          <p:nvPr/>
        </p:nvSpPr>
        <p:spPr>
          <a:xfrm>
            <a:off x="4119955" y="5747405"/>
            <a:ext cx="3555860" cy="1148292"/>
          </a:xfrm>
          <a:prstGeom prst="upArrow">
            <a:avLst/>
          </a:prstGeom>
          <a:solidFill>
            <a:srgbClr val="9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IFRS, IPSAS &amp; National standards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F0CEC8C-4EC4-43B3-9B7F-36CA1C99403C}"/>
              </a:ext>
            </a:extLst>
          </p:cNvPr>
          <p:cNvGraphicFramePr>
            <a:graphicFrameLocks noGrp="1"/>
          </p:cNvGraphicFramePr>
          <p:nvPr/>
        </p:nvGraphicFramePr>
        <p:xfrm>
          <a:off x="3149202" y="1735228"/>
          <a:ext cx="5417389" cy="39439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0807">
                  <a:extLst>
                    <a:ext uri="{9D8B030D-6E8A-4147-A177-3AD203B41FA5}">
                      <a16:colId xmlns:a16="http://schemas.microsoft.com/office/drawing/2014/main" val="1643734809"/>
                    </a:ext>
                  </a:extLst>
                </a:gridCol>
                <a:gridCol w="3456582">
                  <a:extLst>
                    <a:ext uri="{9D8B030D-6E8A-4147-A177-3AD203B41FA5}">
                      <a16:colId xmlns:a16="http://schemas.microsoft.com/office/drawing/2014/main" val="3552045523"/>
                    </a:ext>
                  </a:extLst>
                </a:gridCol>
              </a:tblGrid>
              <a:tr h="448573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Section status</a:t>
                      </a:r>
                    </a:p>
                  </a:txBody>
                  <a:tcPr marL="68580" marR="68580" marT="0" marB="0">
                    <a:solidFill>
                      <a:srgbClr val="003A4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Description</a:t>
                      </a:r>
                    </a:p>
                  </a:txBody>
                  <a:tcPr marL="68580" marR="68580" marT="0" marB="0">
                    <a:solidFill>
                      <a:srgbClr val="003A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594051"/>
                  </a:ext>
                </a:extLst>
              </a:tr>
              <a:tr h="531180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Modified</a:t>
                      </a:r>
                    </a:p>
                  </a:txBody>
                  <a:tcPr marL="68580" marR="68580" marT="0" marB="0" anchor="ctr">
                    <a:solidFill>
                      <a:srgbClr val="003A4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Fully updated to reflect NPO requirements.</a:t>
                      </a:r>
                    </a:p>
                  </a:txBody>
                  <a:tcPr marL="68580" marR="68580" marT="0" marB="0" anchor="ctr">
                    <a:solidFill>
                      <a:srgbClr val="006A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390946"/>
                  </a:ext>
                </a:extLst>
              </a:tr>
              <a:tr h="914656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Editorial</a:t>
                      </a:r>
                    </a:p>
                  </a:txBody>
                  <a:tcPr marL="68580" marR="68580" marT="0" marB="0" anchor="ctr">
                    <a:solidFill>
                      <a:srgbClr val="003A4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Updated to align with modified Sections, but not in itself fully reviewed</a:t>
                      </a:r>
                    </a:p>
                  </a:txBody>
                  <a:tcPr marL="68580" marR="68580" marT="0" marB="0" anchor="ctr">
                    <a:solidFill>
                      <a:srgbClr val="5AAB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232463"/>
                  </a:ext>
                </a:extLst>
              </a:tr>
              <a:tr h="683176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Unchanged</a:t>
                      </a:r>
                    </a:p>
                  </a:txBody>
                  <a:tcPr marL="68580" marR="68580" marT="0" marB="0" anchor="ctr">
                    <a:solidFill>
                      <a:srgbClr val="003A4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Updated for terminology changes only</a:t>
                      </a:r>
                    </a:p>
                  </a:txBody>
                  <a:tcPr marL="68580" marR="68580" marT="0" marB="0" anchor="ctr">
                    <a:solidFill>
                      <a:srgbClr val="8DCF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471367"/>
                  </a:ext>
                </a:extLst>
              </a:tr>
              <a:tr h="683176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New</a:t>
                      </a:r>
                    </a:p>
                  </a:txBody>
                  <a:tcPr marL="68580" marR="68580" marT="0" marB="0" anchor="ctr">
                    <a:solidFill>
                      <a:srgbClr val="003A4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Developed specifically for NPOs.</a:t>
                      </a: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018876"/>
                  </a:ext>
                </a:extLst>
              </a:tr>
              <a:tr h="683176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Removed</a:t>
                      </a:r>
                      <a:endParaRPr lang="en-GB" sz="18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3A4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Not relevant to NPOs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D8A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125586"/>
                  </a:ext>
                </a:extLst>
              </a:tr>
            </a:tbl>
          </a:graphicData>
        </a:graphic>
      </p:graphicFrame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D727E396-1AB7-4DEA-A273-5965915D58DB}"/>
              </a:ext>
            </a:extLst>
          </p:cNvPr>
          <p:cNvSpPr/>
          <p:nvPr/>
        </p:nvSpPr>
        <p:spPr>
          <a:xfrm>
            <a:off x="2483774" y="3111972"/>
            <a:ext cx="644371" cy="1190445"/>
          </a:xfrm>
          <a:prstGeom prst="chevron">
            <a:avLst/>
          </a:prstGeom>
          <a:solidFill>
            <a:srgbClr val="9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EE4BDF89-9AD5-4F8F-B122-59A8652E6DB7}"/>
              </a:ext>
            </a:extLst>
          </p:cNvPr>
          <p:cNvSpPr/>
          <p:nvPr/>
        </p:nvSpPr>
        <p:spPr>
          <a:xfrm>
            <a:off x="8642478" y="3111971"/>
            <a:ext cx="644371" cy="1190445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4C5838-EDD9-DEA9-B9C9-D5428B1B6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737" y="1836604"/>
            <a:ext cx="2644207" cy="3741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0ABB0F-B744-6861-3FC9-A910350E3B5D}"/>
              </a:ext>
            </a:extLst>
          </p:cNvPr>
          <p:cNvSpPr txBox="1"/>
          <p:nvPr/>
        </p:nvSpPr>
        <p:spPr>
          <a:xfrm>
            <a:off x="1580101" y="5530235"/>
            <a:ext cx="18073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Under license agreements from IFRS Foundation and IFAC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26595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EE4BA-E347-9B1D-E92D-E109ED84F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Work Sans"/>
              </a:rPr>
              <a:t>How is INPAS being developed?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A6A5C-7518-ECB0-5808-2E16D45BF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45800" cy="4667250"/>
          </a:xfrm>
        </p:spPr>
        <p:txBody>
          <a:bodyPr>
            <a:normAutofit/>
          </a:bodyPr>
          <a:lstStyle/>
          <a:p>
            <a:r>
              <a:rPr lang="en-US" dirty="0"/>
              <a:t>Multi-year initiative, to secure international buy-in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2019 project launch - 2025 publishing INPAS</a:t>
            </a:r>
          </a:p>
          <a:p>
            <a:r>
              <a:rPr lang="en-US" dirty="0"/>
              <a:t>Input from volunteer advisory and reference groups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Technical Advisory Group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(TAG) – national accounting standard setters from every continent (and IASB as official observers)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Practitioner Advisory Group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(PAG) – NPOs, auditors, consultants, academics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Donor Reference Group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bilateral and multi-lateral funders and foundations.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Engagement supported by 45 volunteer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Country Champions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Oversight by independent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Governance Group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206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B9FF9-9439-45D4-A20A-EB3D7F668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Advisory Groups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22F5C-22A5-4D26-B978-7D1FFD985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68742A6-7DD3-489D-8415-35F96A516C11}"/>
              </a:ext>
            </a:extLst>
          </p:cNvPr>
          <p:cNvSpPr txBox="1">
            <a:spLocks/>
          </p:cNvSpPr>
          <p:nvPr/>
        </p:nvSpPr>
        <p:spPr>
          <a:xfrm>
            <a:off x="838200" y="1278799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Work Sans SemiBold" panose="000007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rgbClr val="901D41"/>
                </a:solidFill>
              </a:rPr>
              <a:t>Technical (TAG)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5E9016D-468C-4537-97BC-0E6AC7F8984B}"/>
              </a:ext>
            </a:extLst>
          </p:cNvPr>
          <p:cNvSpPr txBox="1">
            <a:spLocks/>
          </p:cNvSpPr>
          <p:nvPr/>
        </p:nvSpPr>
        <p:spPr>
          <a:xfrm>
            <a:off x="5995986" y="1272137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Work Sans SemiBold" panose="000007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rgbClr val="901D41"/>
                </a:solidFill>
              </a:rPr>
              <a:t>Practitioner (PAG)</a:t>
            </a:r>
          </a:p>
        </p:txBody>
      </p:sp>
      <p:pic>
        <p:nvPicPr>
          <p:cNvPr id="14" name="Picture 1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7CC66BC-88ED-4103-A599-B670663D44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4" t="9473"/>
          <a:stretch/>
        </p:blipFill>
        <p:spPr>
          <a:xfrm>
            <a:off x="5995986" y="1885122"/>
            <a:ext cx="5157787" cy="46077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0E2DD46-0074-4F7B-A629-6F5A7DB09CF8}"/>
              </a:ext>
            </a:extLst>
          </p:cNvPr>
          <p:cNvSpPr txBox="1"/>
          <p:nvPr/>
        </p:nvSpPr>
        <p:spPr>
          <a:xfrm>
            <a:off x="1592317" y="5677617"/>
            <a:ext cx="269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Standard setters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1B7016-0657-41D1-8814-E41B5F128DFF}"/>
              </a:ext>
            </a:extLst>
          </p:cNvPr>
          <p:cNvSpPr txBox="1"/>
          <p:nvPr/>
        </p:nvSpPr>
        <p:spPr>
          <a:xfrm>
            <a:off x="1939159" y="6077911"/>
            <a:ext cx="3778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NPOs, auditors, funders &amp; academics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8C56C42-B58D-4012-B6A5-D11703D53D17}"/>
              </a:ext>
            </a:extLst>
          </p:cNvPr>
          <p:cNvCxnSpPr/>
          <p:nvPr/>
        </p:nvCxnSpPr>
        <p:spPr>
          <a:xfrm flipV="1">
            <a:off x="1592317" y="5612201"/>
            <a:ext cx="0" cy="465710"/>
          </a:xfrm>
          <a:prstGeom prst="straightConnector1">
            <a:avLst/>
          </a:prstGeom>
          <a:ln w="57150">
            <a:solidFill>
              <a:srgbClr val="901D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D5AA57-BAA1-4DAA-9902-0E541FA9F161}"/>
              </a:ext>
            </a:extLst>
          </p:cNvPr>
          <p:cNvCxnSpPr>
            <a:cxnSpLocks/>
          </p:cNvCxnSpPr>
          <p:nvPr/>
        </p:nvCxnSpPr>
        <p:spPr>
          <a:xfrm>
            <a:off x="5586414" y="6262577"/>
            <a:ext cx="509586" cy="0"/>
          </a:xfrm>
          <a:prstGeom prst="straightConnector1">
            <a:avLst/>
          </a:prstGeom>
          <a:ln w="57150">
            <a:solidFill>
              <a:srgbClr val="901D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A0A16BCE-41FE-BA85-F9BE-F709E08F2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98" y="1829947"/>
            <a:ext cx="4281535" cy="36966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6A5660-F44F-8D5F-5BD5-185948C2B763}"/>
              </a:ext>
            </a:extLst>
          </p:cNvPr>
          <p:cNvSpPr/>
          <p:nvPr/>
        </p:nvSpPr>
        <p:spPr>
          <a:xfrm>
            <a:off x="4217099" y="3862145"/>
            <a:ext cx="957513" cy="82391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0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75"/>
    </mc:Choice>
    <mc:Fallback xmlns="">
      <p:transition spd="slow" advTm="4047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E8FB24-3E61-40CC-9B37-50C30599F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210" y="1325563"/>
            <a:ext cx="9956912" cy="47843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4AFC40-2C95-4041-8BA5-1AB59E319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34" y="0"/>
            <a:ext cx="10515600" cy="1325563"/>
          </a:xfrm>
        </p:spPr>
        <p:txBody>
          <a:bodyPr/>
          <a:lstStyle/>
          <a:p>
            <a:r>
              <a:rPr lang="en-US" dirty="0"/>
              <a:t>Engagement around the world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CFC168-B4BB-4D24-980D-91E8E61B2854}"/>
              </a:ext>
            </a:extLst>
          </p:cNvPr>
          <p:cNvSpPr/>
          <p:nvPr/>
        </p:nvSpPr>
        <p:spPr>
          <a:xfrm>
            <a:off x="5081275" y="5583670"/>
            <a:ext cx="4226011" cy="1052513"/>
          </a:xfrm>
          <a:prstGeom prst="roundRect">
            <a:avLst>
              <a:gd name="adj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</a:rPr>
              <a:t>14,000+ 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Newsletter subscribers 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+ LinkedIn &amp; YouTube</a:t>
            </a:r>
          </a:p>
        </p:txBody>
      </p:sp>
    </p:spTree>
    <p:extLst>
      <p:ext uri="{BB962C8B-B14F-4D97-AF65-F5344CB8AC3E}">
        <p14:creationId xmlns:p14="http://schemas.microsoft.com/office/powerpoint/2010/main" val="2155829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CFB80-3D29-425F-813A-A827E2F1C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801350" cy="1325563"/>
          </a:xfrm>
        </p:spPr>
        <p:txBody>
          <a:bodyPr/>
          <a:lstStyle/>
          <a:p>
            <a:r>
              <a:rPr lang="en-GB" dirty="0"/>
              <a:t>Development process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F78C2D4-2AEF-4770-9E4F-EF7A2EBDA9A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58039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5E26085-831C-4446-BC83-C2FF7F8FC8E2}"/>
              </a:ext>
            </a:extLst>
          </p:cNvPr>
          <p:cNvSpPr txBox="1"/>
          <p:nvPr/>
        </p:nvSpPr>
        <p:spPr>
          <a:xfrm>
            <a:off x="1371600" y="5946130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latin typeface="Work Sans" pitchFamily="2" charset="0"/>
              </a:rPr>
              <a:t>Equivalent process to other international accounting standards</a:t>
            </a:r>
          </a:p>
        </p:txBody>
      </p:sp>
      <p:pic>
        <p:nvPicPr>
          <p:cNvPr id="7" name="Graphic 6" descr="Gears">
            <a:extLst>
              <a:ext uri="{FF2B5EF4-FFF2-40B4-BE49-F238E27FC236}">
                <a16:creationId xmlns:a16="http://schemas.microsoft.com/office/drawing/2014/main" id="{BA6E74D2-4CCD-4836-B21E-3E05AB0CA2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16800" y="2006600"/>
            <a:ext cx="1422400" cy="1422400"/>
          </a:xfrm>
          <a:prstGeom prst="rect">
            <a:avLst/>
          </a:prstGeom>
        </p:spPr>
      </p:pic>
      <p:pic>
        <p:nvPicPr>
          <p:cNvPr id="9" name="Graphic 8" descr="Connections">
            <a:extLst>
              <a:ext uri="{FF2B5EF4-FFF2-40B4-BE49-F238E27FC236}">
                <a16:creationId xmlns:a16="http://schemas.microsoft.com/office/drawing/2014/main" id="{4903349A-4D06-44C1-9264-A834EB5920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07650" y="4155579"/>
            <a:ext cx="1231900" cy="12319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88609EF-EA26-4C6D-8D1E-BF93D12899CB}"/>
              </a:ext>
            </a:extLst>
          </p:cNvPr>
          <p:cNvSpPr/>
          <p:nvPr/>
        </p:nvSpPr>
        <p:spPr>
          <a:xfrm>
            <a:off x="8724900" y="2211065"/>
            <a:ext cx="2501900" cy="1054100"/>
          </a:xfrm>
          <a:prstGeom prst="rect">
            <a:avLst/>
          </a:prstGeom>
          <a:solidFill>
            <a:srgbClr val="901D41"/>
          </a:solidFill>
          <a:ln>
            <a:solidFill>
              <a:srgbClr val="901D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Technical rigour</a:t>
            </a:r>
            <a:endParaRPr lang="en-GB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213DD4-94B8-4A42-92D1-9B75EA65B7C1}"/>
              </a:ext>
            </a:extLst>
          </p:cNvPr>
          <p:cNvSpPr/>
          <p:nvPr/>
        </p:nvSpPr>
        <p:spPr>
          <a:xfrm>
            <a:off x="7889875" y="4244479"/>
            <a:ext cx="2501900" cy="1054100"/>
          </a:xfrm>
          <a:prstGeom prst="rect">
            <a:avLst/>
          </a:prstGeom>
          <a:solidFill>
            <a:srgbClr val="901D41"/>
          </a:solidFill>
          <a:ln>
            <a:solidFill>
              <a:srgbClr val="901D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Stakeholder engagement</a:t>
            </a:r>
            <a:endParaRPr lang="en-GB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72B746-C787-4C2F-93F3-C5573D229792}"/>
              </a:ext>
            </a:extLst>
          </p:cNvPr>
          <p:cNvSpPr/>
          <p:nvPr/>
        </p:nvSpPr>
        <p:spPr>
          <a:xfrm>
            <a:off x="6676390" y="1855728"/>
            <a:ext cx="546100" cy="757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C000"/>
                </a:solidFill>
                <a:sym typeface="Wingdings" panose="05000000000000000000" pitchFamily="2" charset="2"/>
              </a:rPr>
              <a:t>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EA46F-59F9-3726-12E3-D3BCCECCE33C}"/>
              </a:ext>
            </a:extLst>
          </p:cNvPr>
          <p:cNvSpPr/>
          <p:nvPr/>
        </p:nvSpPr>
        <p:spPr>
          <a:xfrm>
            <a:off x="6680200" y="2922979"/>
            <a:ext cx="546100" cy="757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C000"/>
                </a:solidFill>
                <a:sym typeface="Wingdings" panose="05000000000000000000" pitchFamily="2" charset="2"/>
              </a:rPr>
              <a:t></a:t>
            </a:r>
            <a:endParaRPr lang="en-US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04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84"/>
    </mc:Choice>
    <mc:Fallback xmlns="">
      <p:transition spd="slow" advTm="119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3B38EEE-5990-44CD-BC34-BE605D4027D8}"/>
              </a:ext>
            </a:extLst>
          </p:cNvPr>
          <p:cNvSpPr/>
          <p:nvPr/>
        </p:nvSpPr>
        <p:spPr>
          <a:xfrm>
            <a:off x="5904375" y="1293962"/>
            <a:ext cx="5589917" cy="4882551"/>
          </a:xfrm>
          <a:prstGeom prst="rect">
            <a:avLst/>
          </a:prstGeom>
          <a:solidFill>
            <a:srgbClr val="8DCFD6"/>
          </a:solidFill>
          <a:ln>
            <a:solidFill>
              <a:srgbClr val="D8A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E3D4D6-3575-4DFA-8E54-1032C551B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31D61A-E485-4E2E-9D9C-0E840CC85539}" type="slidenum">
              <a:rPr lang="en-GB" smtClean="0"/>
              <a:pPr/>
              <a:t>18</a:t>
            </a:fld>
            <a:endParaRPr lang="en-GB" sz="11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A11CBBF4-E6E1-416D-8BD0-47AB838A11C8}"/>
              </a:ext>
            </a:extLst>
          </p:cNvPr>
          <p:cNvSpPr txBox="1">
            <a:spLocks/>
          </p:cNvSpPr>
          <p:nvPr/>
        </p:nvSpPr>
        <p:spPr>
          <a:xfrm>
            <a:off x="538280" y="1109623"/>
            <a:ext cx="8640811" cy="1022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Work Sans" panose="00000500000000000000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Clr>
                <a:srgbClr val="000000"/>
              </a:buClr>
              <a:buNone/>
            </a:pP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95D6CA9D-54CC-4C27-843D-C9E0AEA17085}"/>
              </a:ext>
            </a:extLst>
          </p:cNvPr>
          <p:cNvSpPr txBox="1">
            <a:spLocks/>
          </p:cNvSpPr>
          <p:nvPr/>
        </p:nvSpPr>
        <p:spPr>
          <a:xfrm>
            <a:off x="494072" y="472596"/>
            <a:ext cx="981798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Work Sans" panose="00000500000000000000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>
                <a:srgbClr val="000000"/>
              </a:buClr>
            </a:pPr>
            <a:r>
              <a:rPr lang="en-GB" sz="4400">
                <a:solidFill>
                  <a:schemeClr val="tx1"/>
                </a:solidFill>
              </a:rPr>
              <a:t>INPAG ED1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0386ABE-660B-46AB-873E-FCA10BE84C84}"/>
              </a:ext>
            </a:extLst>
          </p:cNvPr>
          <p:cNvSpPr/>
          <p:nvPr/>
        </p:nvSpPr>
        <p:spPr>
          <a:xfrm>
            <a:off x="6097434" y="3762126"/>
            <a:ext cx="2602485" cy="2271560"/>
          </a:xfrm>
          <a:prstGeom prst="roundRect">
            <a:avLst/>
          </a:prstGeom>
          <a:solidFill>
            <a:srgbClr val="006A7E"/>
          </a:solidFill>
          <a:ln>
            <a:solidFill>
              <a:srgbClr val="D8A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Financial statements presentation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including fund accounting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DE562E5-B1C4-4F77-91C2-A6A84413B47C}"/>
              </a:ext>
            </a:extLst>
          </p:cNvPr>
          <p:cNvSpPr/>
          <p:nvPr/>
        </p:nvSpPr>
        <p:spPr>
          <a:xfrm>
            <a:off x="8744127" y="1490566"/>
            <a:ext cx="2602484" cy="2271560"/>
          </a:xfrm>
          <a:prstGeom prst="roundRect">
            <a:avLst/>
          </a:prstGeom>
          <a:solidFill>
            <a:srgbClr val="006A7E"/>
          </a:solidFill>
          <a:ln>
            <a:solidFill>
              <a:srgbClr val="D8A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Framework for INPAG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concepts and pervasive principles</a:t>
            </a:r>
            <a:endParaRPr lang="en-US" sz="16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16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FB4CCDE-3D55-4847-942B-C62D601038F4}"/>
              </a:ext>
            </a:extLst>
          </p:cNvPr>
          <p:cNvSpPr/>
          <p:nvPr/>
        </p:nvSpPr>
        <p:spPr>
          <a:xfrm>
            <a:off x="6040892" y="1451800"/>
            <a:ext cx="2659027" cy="2271560"/>
          </a:xfrm>
          <a:prstGeom prst="roundRect">
            <a:avLst/>
          </a:prstGeom>
          <a:solidFill>
            <a:srgbClr val="006A7E"/>
          </a:solidFill>
          <a:ln>
            <a:solidFill>
              <a:srgbClr val="D8A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Description of NPOs /Reporting entity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783177D-CDE2-4519-8399-E92613FBEE01}"/>
              </a:ext>
            </a:extLst>
          </p:cNvPr>
          <p:cNvSpPr/>
          <p:nvPr/>
        </p:nvSpPr>
        <p:spPr>
          <a:xfrm>
            <a:off x="8744127" y="3800892"/>
            <a:ext cx="2602484" cy="2232794"/>
          </a:xfrm>
          <a:prstGeom prst="roundRect">
            <a:avLst/>
          </a:prstGeom>
          <a:solidFill>
            <a:srgbClr val="006A7E"/>
          </a:solidFill>
          <a:ln>
            <a:solidFill>
              <a:srgbClr val="D8A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Narrative reporting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analysis and performance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DE35DB-E960-491B-B1C7-068AD1611CE8}"/>
              </a:ext>
            </a:extLst>
          </p:cNvPr>
          <p:cNvSpPr txBox="1"/>
          <p:nvPr/>
        </p:nvSpPr>
        <p:spPr>
          <a:xfrm>
            <a:off x="598655" y="1923745"/>
            <a:ext cx="49630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Launched on 21 November 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Closed for responses on 31 March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5AABB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Youtube</a:t>
            </a:r>
            <a:r>
              <a:rPr lang="en-US" sz="1800" dirty="0">
                <a:solidFill>
                  <a:srgbClr val="5AABB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 playlist</a:t>
            </a:r>
            <a:endParaRPr lang="en-US" sz="1800" dirty="0">
              <a:solidFill>
                <a:srgbClr val="5AABB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hlinkClick r:id="rId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AABB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www.ifr4npo.org/ed1</a:t>
            </a:r>
            <a:endParaRPr lang="en-US" sz="1800" dirty="0">
              <a:solidFill>
                <a:srgbClr val="5AABB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14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6" grpId="0" animBg="1"/>
      <p:bldP spid="48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3B38EEE-5990-44CD-BC34-BE605D4027D8}"/>
              </a:ext>
            </a:extLst>
          </p:cNvPr>
          <p:cNvSpPr/>
          <p:nvPr/>
        </p:nvSpPr>
        <p:spPr>
          <a:xfrm>
            <a:off x="5904375" y="1293962"/>
            <a:ext cx="5589917" cy="4882551"/>
          </a:xfrm>
          <a:prstGeom prst="rect">
            <a:avLst/>
          </a:prstGeom>
          <a:solidFill>
            <a:srgbClr val="8DCFD6"/>
          </a:solidFill>
          <a:ln>
            <a:solidFill>
              <a:srgbClr val="D8A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E3D4D6-3575-4DFA-8E54-1032C551B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31D61A-E485-4E2E-9D9C-0E840CC85539}" type="slidenum">
              <a:rPr lang="en-GB" smtClean="0"/>
              <a:pPr/>
              <a:t>19</a:t>
            </a:fld>
            <a:endParaRPr lang="en-GB" sz="11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A11CBBF4-E6E1-416D-8BD0-47AB838A11C8}"/>
              </a:ext>
            </a:extLst>
          </p:cNvPr>
          <p:cNvSpPr txBox="1">
            <a:spLocks/>
          </p:cNvSpPr>
          <p:nvPr/>
        </p:nvSpPr>
        <p:spPr>
          <a:xfrm>
            <a:off x="538280" y="1109623"/>
            <a:ext cx="8640811" cy="1022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Work Sans" panose="00000500000000000000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Clr>
                <a:srgbClr val="000000"/>
              </a:buClr>
              <a:buNone/>
            </a:pP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95D6CA9D-54CC-4C27-843D-C9E0AEA17085}"/>
              </a:ext>
            </a:extLst>
          </p:cNvPr>
          <p:cNvSpPr txBox="1">
            <a:spLocks/>
          </p:cNvSpPr>
          <p:nvPr/>
        </p:nvSpPr>
        <p:spPr>
          <a:xfrm>
            <a:off x="494072" y="472596"/>
            <a:ext cx="981798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Work Sans" panose="00000500000000000000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>
                <a:srgbClr val="000000"/>
              </a:buClr>
            </a:pPr>
            <a:r>
              <a:rPr lang="en-GB" sz="4400" dirty="0">
                <a:solidFill>
                  <a:schemeClr val="tx1"/>
                </a:solidFill>
              </a:rPr>
              <a:t>INPAG ED2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0386ABE-660B-46AB-873E-FCA10BE84C84}"/>
              </a:ext>
            </a:extLst>
          </p:cNvPr>
          <p:cNvSpPr/>
          <p:nvPr/>
        </p:nvSpPr>
        <p:spPr>
          <a:xfrm>
            <a:off x="6097434" y="3762126"/>
            <a:ext cx="2602485" cy="2271560"/>
          </a:xfrm>
          <a:prstGeom prst="roundRect">
            <a:avLst/>
          </a:prstGeom>
          <a:solidFill>
            <a:srgbClr val="006A7E"/>
          </a:solidFill>
          <a:ln>
            <a:solidFill>
              <a:srgbClr val="D8A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Inventory </a:t>
            </a: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(especially for onward distribution)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DE562E5-B1C4-4F77-91C2-A6A84413B47C}"/>
              </a:ext>
            </a:extLst>
          </p:cNvPr>
          <p:cNvSpPr/>
          <p:nvPr/>
        </p:nvSpPr>
        <p:spPr>
          <a:xfrm>
            <a:off x="8744127" y="1490566"/>
            <a:ext cx="2602484" cy="2271560"/>
          </a:xfrm>
          <a:prstGeom prst="roundRect">
            <a:avLst/>
          </a:prstGeom>
          <a:solidFill>
            <a:srgbClr val="006A7E"/>
          </a:solidFill>
          <a:ln>
            <a:solidFill>
              <a:srgbClr val="D8A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Expenses on grants and donations</a:t>
            </a:r>
            <a:endParaRPr lang="en-US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FB4CCDE-3D55-4847-942B-C62D601038F4}"/>
              </a:ext>
            </a:extLst>
          </p:cNvPr>
          <p:cNvSpPr/>
          <p:nvPr/>
        </p:nvSpPr>
        <p:spPr>
          <a:xfrm>
            <a:off x="6040892" y="1451800"/>
            <a:ext cx="2659027" cy="2271560"/>
          </a:xfrm>
          <a:prstGeom prst="roundRect">
            <a:avLst/>
          </a:prstGeom>
          <a:solidFill>
            <a:srgbClr val="006A7E"/>
          </a:solidFill>
          <a:ln>
            <a:solidFill>
              <a:srgbClr val="D8A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Revenue from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grants and donations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783177D-CDE2-4519-8399-E92613FBEE01}"/>
              </a:ext>
            </a:extLst>
          </p:cNvPr>
          <p:cNvSpPr/>
          <p:nvPr/>
        </p:nvSpPr>
        <p:spPr>
          <a:xfrm>
            <a:off x="8744127" y="3800892"/>
            <a:ext cx="2602484" cy="2232794"/>
          </a:xfrm>
          <a:prstGeom prst="roundRect">
            <a:avLst/>
          </a:prstGeom>
          <a:solidFill>
            <a:srgbClr val="006A7E"/>
          </a:solidFill>
          <a:ln>
            <a:solidFill>
              <a:srgbClr val="D8A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Foreign currency translation</a:t>
            </a: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DE35DB-E960-491B-B1C7-068AD1611CE8}"/>
              </a:ext>
            </a:extLst>
          </p:cNvPr>
          <p:cNvSpPr txBox="1"/>
          <p:nvPr/>
        </p:nvSpPr>
        <p:spPr>
          <a:xfrm>
            <a:off x="598655" y="1923745"/>
            <a:ext cx="49630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Launched on 26 September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Closed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responses on 31 March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Youtube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 playlist  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www.ifr4npo.org/ed2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39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6" grpId="0" animBg="1"/>
      <p:bldP spid="48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17D2DA-B055-2964-BAA8-245A45CB4A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697" r="23447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2BD91-4A5F-9E1A-BA90-008A18B17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416" y="1411357"/>
            <a:ext cx="7770767" cy="498944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90000"/>
              </a:lnSpc>
              <a:spcAft>
                <a:spcPts val="2250"/>
              </a:spcAft>
              <a:buNone/>
            </a:pPr>
            <a:r>
              <a:rPr lang="en-GB" sz="2400" b="0" i="0" u="none" strike="noStrike" dirty="0">
                <a:effectLst/>
                <a:latin typeface="Calibri" panose="020F0502020204030204" pitchFamily="34" charset="0"/>
              </a:rPr>
              <a:t>Samantha MUSOKE is a passionate UK Chartered Accountant (ACA) with 20+ years post qualification experience in the non-profit sector in Uganda, as auditor, consultant, trainer, advisor, CFO and Board member. Previous roles include auditing with Mazars and Carr Stanyer Sims; training delivery, training of trainers and training design with Humentum (formerly Mango); financial consultancy with Aclaim Africa Ltd for a variety of NPO clients across Africa and UK, Grant Management Advisor for VSO Uganda, CFO for Child’s </a:t>
            </a:r>
            <a:r>
              <a:rPr lang="en-GB" sz="2400" b="0" i="0" u="none" strike="noStrike" dirty="0" err="1">
                <a:effectLst/>
                <a:latin typeface="Calibri" panose="020F0502020204030204" pitchFamily="34" charset="0"/>
              </a:rPr>
              <a:t>i</a:t>
            </a:r>
            <a:r>
              <a:rPr lang="en-GB" sz="2400" b="0" i="0" u="none" strike="noStrike" dirty="0">
                <a:effectLst/>
                <a:latin typeface="Calibri" panose="020F0502020204030204" pitchFamily="34" charset="0"/>
              </a:rPr>
              <a:t> Foundation, Board Treasurer of two schools and Regional Director East Africa for Humentum.</a:t>
            </a:r>
          </a:p>
          <a:p>
            <a:pPr marL="0" indent="0" algn="just">
              <a:lnSpc>
                <a:spcPct val="90000"/>
              </a:lnSpc>
              <a:spcAft>
                <a:spcPts val="2250"/>
              </a:spcAft>
              <a:buNone/>
            </a:pPr>
            <a:r>
              <a:rPr lang="en-GB" sz="2400" b="0" i="0" u="none" strike="noStrike" dirty="0">
                <a:effectLst/>
                <a:latin typeface="Calibri" panose="020F0502020204030204" pitchFamily="34" charset="0"/>
              </a:rPr>
              <a:t>Sam is the Uganda Contact Member for the Institute of Chartered Accountants for England and Wales (ICAEW), and active on LinkedIn.  Sam has a degree in Natural Sciences (Zoology) from Cambridge University, where she was also Organ Scholar for Christ’s College. She lives in Kampala with her husband and three children.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BBF8DDA-B9BD-BA8B-B843-93AA37A34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9" y="370110"/>
            <a:ext cx="8015607" cy="884949"/>
          </a:xfrm>
        </p:spPr>
        <p:txBody>
          <a:bodyPr>
            <a:normAutofit/>
          </a:bodyPr>
          <a:lstStyle/>
          <a:p>
            <a:r>
              <a:rPr lang="en-NG" dirty="0"/>
              <a:t>Samantha Musoke, </a:t>
            </a:r>
            <a:r>
              <a:rPr lang="en-NG" sz="2400" dirty="0"/>
              <a:t>MA Hons Cantab, ACA, CPA</a:t>
            </a:r>
            <a:endParaRPr lang="en-NG" dirty="0"/>
          </a:p>
        </p:txBody>
      </p:sp>
    </p:spTree>
    <p:extLst>
      <p:ext uri="{BB962C8B-B14F-4D97-AF65-F5344CB8AC3E}">
        <p14:creationId xmlns:p14="http://schemas.microsoft.com/office/powerpoint/2010/main" val="567575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3B38EEE-5990-44CD-BC34-BE605D4027D8}"/>
              </a:ext>
            </a:extLst>
          </p:cNvPr>
          <p:cNvSpPr/>
          <p:nvPr/>
        </p:nvSpPr>
        <p:spPr>
          <a:xfrm>
            <a:off x="5904375" y="1293962"/>
            <a:ext cx="5589917" cy="4882551"/>
          </a:xfrm>
          <a:prstGeom prst="rect">
            <a:avLst/>
          </a:prstGeom>
          <a:solidFill>
            <a:srgbClr val="8DCFD6"/>
          </a:solidFill>
          <a:ln>
            <a:solidFill>
              <a:srgbClr val="D8A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E3D4D6-3575-4DFA-8E54-1032C551B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31D61A-E485-4E2E-9D9C-0E840CC85539}" type="slidenum">
              <a:rPr lang="en-GB" smtClean="0"/>
              <a:pPr/>
              <a:t>20</a:t>
            </a:fld>
            <a:endParaRPr lang="en-GB" sz="11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A11CBBF4-E6E1-416D-8BD0-47AB838A11C8}"/>
              </a:ext>
            </a:extLst>
          </p:cNvPr>
          <p:cNvSpPr txBox="1">
            <a:spLocks/>
          </p:cNvSpPr>
          <p:nvPr/>
        </p:nvSpPr>
        <p:spPr>
          <a:xfrm>
            <a:off x="538280" y="1109623"/>
            <a:ext cx="8640811" cy="1022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Work Sans" panose="00000500000000000000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Clr>
                <a:srgbClr val="000000"/>
              </a:buClr>
              <a:buNone/>
            </a:pP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95D6CA9D-54CC-4C27-843D-C9E0AEA17085}"/>
              </a:ext>
            </a:extLst>
          </p:cNvPr>
          <p:cNvSpPr txBox="1">
            <a:spLocks/>
          </p:cNvSpPr>
          <p:nvPr/>
        </p:nvSpPr>
        <p:spPr>
          <a:xfrm>
            <a:off x="494072" y="472596"/>
            <a:ext cx="981798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Work Sans" panose="00000500000000000000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>
                <a:srgbClr val="000000"/>
              </a:buClr>
            </a:pPr>
            <a:r>
              <a:rPr lang="en-GB" sz="4400" dirty="0">
                <a:solidFill>
                  <a:schemeClr val="tx1"/>
                </a:solidFill>
              </a:rPr>
              <a:t>INPAG ED3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0386ABE-660B-46AB-873E-FCA10BE84C84}"/>
              </a:ext>
            </a:extLst>
          </p:cNvPr>
          <p:cNvSpPr/>
          <p:nvPr/>
        </p:nvSpPr>
        <p:spPr>
          <a:xfrm>
            <a:off x="6097434" y="3762126"/>
            <a:ext cx="2602485" cy="2271560"/>
          </a:xfrm>
          <a:prstGeom prst="roundRect">
            <a:avLst/>
          </a:prstGeom>
          <a:solidFill>
            <a:srgbClr val="006A7E"/>
          </a:solidFill>
          <a:ln>
            <a:solidFill>
              <a:srgbClr val="D8A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 accounting</a:t>
            </a: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DE562E5-B1C4-4F77-91C2-A6A84413B47C}"/>
              </a:ext>
            </a:extLst>
          </p:cNvPr>
          <p:cNvSpPr/>
          <p:nvPr/>
        </p:nvSpPr>
        <p:spPr>
          <a:xfrm>
            <a:off x="8744127" y="1490566"/>
            <a:ext cx="2602484" cy="2271560"/>
          </a:xfrm>
          <a:prstGeom prst="roundRect">
            <a:avLst/>
          </a:prstGeom>
          <a:solidFill>
            <a:srgbClr val="006A7E"/>
          </a:solidFill>
          <a:ln>
            <a:solidFill>
              <a:srgbClr val="D8A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Fundraising costs</a:t>
            </a:r>
            <a:endParaRPr lang="en-US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FB4CCDE-3D55-4847-942B-C62D601038F4}"/>
              </a:ext>
            </a:extLst>
          </p:cNvPr>
          <p:cNvSpPr/>
          <p:nvPr/>
        </p:nvSpPr>
        <p:spPr>
          <a:xfrm>
            <a:off x="6040892" y="1451800"/>
            <a:ext cx="2659027" cy="2271560"/>
          </a:xfrm>
          <a:prstGeom prst="roundRect">
            <a:avLst/>
          </a:prstGeom>
          <a:solidFill>
            <a:srgbClr val="006A7E"/>
          </a:solidFill>
          <a:ln>
            <a:solidFill>
              <a:srgbClr val="D8A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Classification of expenses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783177D-CDE2-4519-8399-E92613FBEE01}"/>
              </a:ext>
            </a:extLst>
          </p:cNvPr>
          <p:cNvSpPr/>
          <p:nvPr/>
        </p:nvSpPr>
        <p:spPr>
          <a:xfrm>
            <a:off x="8744127" y="3800892"/>
            <a:ext cx="2602484" cy="2232794"/>
          </a:xfrm>
          <a:prstGeom prst="roundRect">
            <a:avLst/>
          </a:prstGeom>
          <a:solidFill>
            <a:srgbClr val="006A7E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Practice Guide for Donor Reporting</a:t>
            </a: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DE35DB-E960-491B-B1C7-068AD1611CE8}"/>
              </a:ext>
            </a:extLst>
          </p:cNvPr>
          <p:cNvSpPr txBox="1"/>
          <p:nvPr/>
        </p:nvSpPr>
        <p:spPr>
          <a:xfrm>
            <a:off x="598655" y="1923745"/>
            <a:ext cx="49630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Launched on 28 May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Closed for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responses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16 Sep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www.ifr4npo.org/ed3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78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6" grpId="0" animBg="1"/>
      <p:bldP spid="48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BF3BAF-DE28-AA75-A12D-1A8C4F971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702" y="918695"/>
            <a:ext cx="4918976" cy="29566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BABB94-E943-4D64-9348-0503EE5B3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72" y="203831"/>
            <a:ext cx="6845784" cy="842649"/>
          </a:xfrm>
        </p:spPr>
        <p:txBody>
          <a:bodyPr>
            <a:normAutofit fontScale="90000"/>
          </a:bodyPr>
          <a:lstStyle/>
          <a:p>
            <a:r>
              <a:rPr lang="en-GB" dirty="0"/>
              <a:t>Exposure Draft responses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BB3A71-BDB9-B52F-D869-123EA9D9C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305" y="2296511"/>
            <a:ext cx="6731783" cy="40462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4F465D-606E-ECA1-F788-4F24506C3FCC}"/>
              </a:ext>
            </a:extLst>
          </p:cNvPr>
          <p:cNvSpPr/>
          <p:nvPr/>
        </p:nvSpPr>
        <p:spPr>
          <a:xfrm>
            <a:off x="603305" y="1046480"/>
            <a:ext cx="4226312" cy="1055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ysClr val="windowText" lastClr="000000"/>
                </a:solidFill>
              </a:rPr>
              <a:t>Geographic diversity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ysClr val="windowText" lastClr="000000"/>
                </a:solidFill>
              </a:rPr>
              <a:t>Stakeholder representation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ysClr val="windowText" lastClr="000000"/>
                </a:solidFill>
              </a:rPr>
              <a:t>Quantity &amp; Quality</a:t>
            </a:r>
            <a:endParaRPr lang="en-US" sz="260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EF567F-2683-A793-9F2F-2F039E49F5AF}"/>
              </a:ext>
            </a:extLst>
          </p:cNvPr>
          <p:cNvSpPr/>
          <p:nvPr/>
        </p:nvSpPr>
        <p:spPr>
          <a:xfrm>
            <a:off x="7764107" y="4203572"/>
            <a:ext cx="4427893" cy="1996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ysClr val="windowText" lastClr="000000"/>
                </a:solidFill>
              </a:rPr>
              <a:t>3 EDs 2022, 2023 &amp;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ysClr val="windowText" lastClr="000000"/>
                </a:solidFill>
              </a:rPr>
              <a:t>549 responses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ysClr val="windowText" lastClr="000000"/>
                </a:solidFill>
              </a:rPr>
              <a:t>179 written comment letters (106 organisations + 73 individuals)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ysClr val="windowText" lastClr="000000"/>
                </a:solidFill>
              </a:rPr>
              <a:t>370 surveys</a:t>
            </a:r>
          </a:p>
        </p:txBody>
      </p:sp>
    </p:spTree>
    <p:extLst>
      <p:ext uri="{BB962C8B-B14F-4D97-AF65-F5344CB8AC3E}">
        <p14:creationId xmlns:p14="http://schemas.microsoft.com/office/powerpoint/2010/main" val="376668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EE4BA-E347-9B1D-E92D-E109ED84F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Donor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A6A5C-7518-ECB0-5808-2E16D45BF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98265" cy="2186305"/>
          </a:xfrm>
        </p:spPr>
        <p:txBody>
          <a:bodyPr>
            <a:normAutofit/>
          </a:bodyPr>
          <a:lstStyle/>
          <a:p>
            <a:r>
              <a:rPr lang="en-US" dirty="0"/>
              <a:t>Funding from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Input from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15A6FCC3-2BD9-152A-D0B8-CBC2C3CA1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92" y="2385554"/>
            <a:ext cx="2252349" cy="756789"/>
          </a:xfrm>
          <a:prstGeom prst="rect">
            <a:avLst/>
          </a:prstGeom>
        </p:spPr>
      </p:pic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8EF5F934-60F7-4C3D-B60D-69D49B2855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t="12040" b="15738"/>
          <a:stretch/>
        </p:blipFill>
        <p:spPr>
          <a:xfrm>
            <a:off x="3550094" y="2468241"/>
            <a:ext cx="2252349" cy="616489"/>
          </a:xfrm>
          <a:prstGeom prst="rect">
            <a:avLst/>
          </a:prstGeom>
        </p:spPr>
      </p:pic>
      <p:pic>
        <p:nvPicPr>
          <p:cNvPr id="7" name="Picture 6" descr="A logo of a company&#10;&#10;Description automatically generated">
            <a:extLst>
              <a:ext uri="{FF2B5EF4-FFF2-40B4-BE49-F238E27FC236}">
                <a16:creationId xmlns:a16="http://schemas.microsoft.com/office/drawing/2014/main" id="{95D6FF52-B7CF-8CD4-8339-B31DBC19C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443" y="2223978"/>
            <a:ext cx="1436104" cy="753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28B7EA-B761-2E5D-AFD4-31162AF84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1453" y="2078938"/>
            <a:ext cx="1726573" cy="1063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0C3EAE-98EB-CE40-C3DE-F734EEFDF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9098" y="4000029"/>
            <a:ext cx="3302404" cy="249284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801C61D-30BC-4113-624B-ECF59D944921}"/>
              </a:ext>
            </a:extLst>
          </p:cNvPr>
          <p:cNvSpPr txBox="1">
            <a:spLocks/>
          </p:cNvSpPr>
          <p:nvPr/>
        </p:nvSpPr>
        <p:spPr>
          <a:xfrm>
            <a:off x="5606311" y="3528243"/>
            <a:ext cx="5979805" cy="1404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Work Sans SemiBold" panose="000007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Donor </a:t>
            </a:r>
            <a:r>
              <a:rPr lang="en-US" dirty="0">
                <a:hlinkClick r:id="rId7"/>
              </a:rPr>
              <a:t>statement of support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697A5B-3C95-5DB9-6A61-E3464CB7C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400" y="4085995"/>
            <a:ext cx="1839010" cy="229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664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CAF14C-1EB5-3752-ECB4-865C17D8B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D61A-E485-4E2E-9D9C-0E840CC85539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A7846153-B112-3461-A961-228FF0989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43" y="513346"/>
            <a:ext cx="7824787" cy="6125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204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6ED99-7B2C-F3F4-243C-B0C357242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IFR4NPO - high level goals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CE176A-5669-2DA5-7457-49BC18C636E3}"/>
              </a:ext>
            </a:extLst>
          </p:cNvPr>
          <p:cNvSpPr/>
          <p:nvPr/>
        </p:nvSpPr>
        <p:spPr>
          <a:xfrm>
            <a:off x="1005840" y="1803400"/>
            <a:ext cx="4409440" cy="2199640"/>
          </a:xfrm>
          <a:prstGeom prst="roundRect">
            <a:avLst/>
          </a:prstGeom>
          <a:solidFill>
            <a:srgbClr val="003A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Improve quality and reliability of financial reports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FC35CC-FB46-E8DA-EF27-A51090B8CAD3}"/>
              </a:ext>
            </a:extLst>
          </p:cNvPr>
          <p:cNvSpPr/>
          <p:nvPr/>
        </p:nvSpPr>
        <p:spPr>
          <a:xfrm>
            <a:off x="5659120" y="1803400"/>
            <a:ext cx="4409440" cy="2199640"/>
          </a:xfrm>
          <a:prstGeom prst="roundRect">
            <a:avLst/>
          </a:prstGeom>
          <a:solidFill>
            <a:srgbClr val="003A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Reduce burden of multiple formats</a:t>
            </a: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1E444103-4252-D4FA-F3BF-728F6EBC4854}"/>
              </a:ext>
            </a:extLst>
          </p:cNvPr>
          <p:cNvSpPr/>
          <p:nvPr/>
        </p:nvSpPr>
        <p:spPr>
          <a:xfrm>
            <a:off x="2245360" y="4389120"/>
            <a:ext cx="6827520" cy="1016000"/>
          </a:xfrm>
          <a:prstGeom prst="round2Diag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Win </a:t>
            </a:r>
            <a:r>
              <a:rPr lang="en-US" sz="3600" dirty="0" err="1"/>
              <a:t>win</a:t>
            </a:r>
            <a:r>
              <a:rPr lang="en-US" sz="3600" dirty="0"/>
              <a:t> </a:t>
            </a:r>
            <a:r>
              <a:rPr lang="en-US" sz="3600" dirty="0" err="1"/>
              <a:t>win</a:t>
            </a:r>
            <a:r>
              <a:rPr lang="en-US" sz="3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67607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333554-B6B1-7ECC-2616-489C6031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31D61A-E485-4E2E-9D9C-0E840CC85539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7A73D5D-09BF-A24B-EAF7-4F4C056B7E86}"/>
              </a:ext>
            </a:extLst>
          </p:cNvPr>
          <p:cNvSpPr/>
          <p:nvPr/>
        </p:nvSpPr>
        <p:spPr>
          <a:xfrm>
            <a:off x="4831509" y="3864443"/>
            <a:ext cx="1382986" cy="834424"/>
          </a:xfrm>
          <a:prstGeom prst="roundRect">
            <a:avLst/>
          </a:prstGeom>
          <a:gradFill flip="none" rotWithShape="1">
            <a:gsLst>
              <a:gs pos="100000">
                <a:srgbClr val="006A7E">
                  <a:shade val="30000"/>
                  <a:satMod val="115000"/>
                  <a:alpha val="10000"/>
                </a:srgbClr>
              </a:gs>
              <a:gs pos="2000">
                <a:srgbClr val="006A7E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Employees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8799186-CCD2-9804-A0B1-A1A0AAFB7337}"/>
              </a:ext>
            </a:extLst>
          </p:cNvPr>
          <p:cNvSpPr/>
          <p:nvPr/>
        </p:nvSpPr>
        <p:spPr>
          <a:xfrm>
            <a:off x="1230482" y="2283319"/>
            <a:ext cx="1382986" cy="834424"/>
          </a:xfrm>
          <a:prstGeom prst="roundRect">
            <a:avLst/>
          </a:prstGeom>
          <a:gradFill flip="none" rotWithShape="1">
            <a:gsLst>
              <a:gs pos="100000">
                <a:srgbClr val="006A7E">
                  <a:shade val="30000"/>
                  <a:satMod val="115000"/>
                  <a:alpha val="10000"/>
                </a:srgbClr>
              </a:gs>
              <a:gs pos="2000">
                <a:srgbClr val="006A7E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Regulator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BC51B01-11B1-DCF9-8952-E6BDDFB69F57}"/>
              </a:ext>
            </a:extLst>
          </p:cNvPr>
          <p:cNvSpPr/>
          <p:nvPr/>
        </p:nvSpPr>
        <p:spPr>
          <a:xfrm>
            <a:off x="2389164" y="5675356"/>
            <a:ext cx="1382986" cy="834424"/>
          </a:xfrm>
          <a:prstGeom prst="roundRect">
            <a:avLst/>
          </a:prstGeom>
          <a:gradFill flip="none" rotWithShape="1">
            <a:gsLst>
              <a:gs pos="100000">
                <a:srgbClr val="006A7E">
                  <a:shade val="30000"/>
                  <a:satMod val="115000"/>
                  <a:alpha val="10000"/>
                </a:srgbClr>
              </a:gs>
              <a:gs pos="2000">
                <a:srgbClr val="006A7E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Civil society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449E4D1-CBA9-EA0A-6F4C-87634F344876}"/>
              </a:ext>
            </a:extLst>
          </p:cNvPr>
          <p:cNvSpPr/>
          <p:nvPr/>
        </p:nvSpPr>
        <p:spPr>
          <a:xfrm>
            <a:off x="4479544" y="2962488"/>
            <a:ext cx="1382986" cy="834424"/>
          </a:xfrm>
          <a:prstGeom prst="roundRect">
            <a:avLst/>
          </a:prstGeom>
          <a:gradFill flip="none" rotWithShape="1">
            <a:gsLst>
              <a:gs pos="100000">
                <a:srgbClr val="006A7E">
                  <a:shade val="30000"/>
                  <a:satMod val="115000"/>
                  <a:alpha val="10000"/>
                </a:srgbClr>
              </a:gs>
              <a:gs pos="2000">
                <a:srgbClr val="006A7E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Partners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3A01875-C933-9A44-091C-67E753AAF15C}"/>
              </a:ext>
            </a:extLst>
          </p:cNvPr>
          <p:cNvSpPr/>
          <p:nvPr/>
        </p:nvSpPr>
        <p:spPr>
          <a:xfrm>
            <a:off x="2698600" y="1851826"/>
            <a:ext cx="1382986" cy="834424"/>
          </a:xfrm>
          <a:prstGeom prst="roundRect">
            <a:avLst/>
          </a:prstGeom>
          <a:gradFill flip="none" rotWithShape="1">
            <a:gsLst>
              <a:gs pos="100000">
                <a:srgbClr val="006A7E">
                  <a:shade val="30000"/>
                  <a:satMod val="115000"/>
                  <a:alpha val="10000"/>
                </a:srgbClr>
              </a:gs>
              <a:gs pos="2000">
                <a:srgbClr val="006A7E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Bankers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6941412-6C63-C6D2-BEEA-635A32633C43}"/>
              </a:ext>
            </a:extLst>
          </p:cNvPr>
          <p:cNvSpPr/>
          <p:nvPr/>
        </p:nvSpPr>
        <p:spPr>
          <a:xfrm>
            <a:off x="951516" y="5143037"/>
            <a:ext cx="1382986" cy="834424"/>
          </a:xfrm>
          <a:prstGeom prst="roundRect">
            <a:avLst/>
          </a:prstGeom>
          <a:gradFill flip="none" rotWithShape="1">
            <a:gsLst>
              <a:gs pos="100000">
                <a:srgbClr val="006A7E">
                  <a:shade val="30000"/>
                  <a:satMod val="115000"/>
                  <a:alpha val="10000"/>
                </a:srgbClr>
              </a:gs>
              <a:gs pos="2000">
                <a:srgbClr val="006A7E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Grantees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33CA27E-0C45-48CB-136D-6478F7AEC0D3}"/>
              </a:ext>
            </a:extLst>
          </p:cNvPr>
          <p:cNvSpPr/>
          <p:nvPr/>
        </p:nvSpPr>
        <p:spPr>
          <a:xfrm>
            <a:off x="4166718" y="2074883"/>
            <a:ext cx="1382986" cy="834424"/>
          </a:xfrm>
          <a:prstGeom prst="roundRect">
            <a:avLst/>
          </a:prstGeom>
          <a:gradFill flip="none" rotWithShape="1">
            <a:gsLst>
              <a:gs pos="100000">
                <a:srgbClr val="006A7E">
                  <a:shade val="30000"/>
                  <a:satMod val="115000"/>
                  <a:alpha val="10000"/>
                </a:srgbClr>
              </a:gs>
              <a:gs pos="2000">
                <a:srgbClr val="006A7E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Suppliers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FBF11DF-CC35-D82B-08CB-3602820581A0}"/>
              </a:ext>
            </a:extLst>
          </p:cNvPr>
          <p:cNvSpPr/>
          <p:nvPr/>
        </p:nvSpPr>
        <p:spPr>
          <a:xfrm>
            <a:off x="581237" y="4211404"/>
            <a:ext cx="1382986" cy="834424"/>
          </a:xfrm>
          <a:prstGeom prst="roundRect">
            <a:avLst/>
          </a:prstGeom>
          <a:gradFill flip="none" rotWithShape="1">
            <a:gsLst>
              <a:gs pos="100000">
                <a:srgbClr val="006A7E">
                  <a:shade val="30000"/>
                  <a:satMod val="115000"/>
                  <a:alpha val="10000"/>
                </a:srgbClr>
              </a:gs>
              <a:gs pos="2000">
                <a:srgbClr val="006A7E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Potential funders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B5E6A6C-15B0-5C2B-93ED-026F65D94AC2}"/>
              </a:ext>
            </a:extLst>
          </p:cNvPr>
          <p:cNvSpPr/>
          <p:nvPr/>
        </p:nvSpPr>
        <p:spPr>
          <a:xfrm>
            <a:off x="4479544" y="4772091"/>
            <a:ext cx="1382986" cy="834424"/>
          </a:xfrm>
          <a:prstGeom prst="roundRect">
            <a:avLst/>
          </a:prstGeom>
          <a:gradFill flip="none" rotWithShape="1">
            <a:gsLst>
              <a:gs pos="100000">
                <a:srgbClr val="006A7E">
                  <a:shade val="30000"/>
                  <a:satMod val="115000"/>
                  <a:alpha val="10000"/>
                </a:srgbClr>
              </a:gs>
              <a:gs pos="2000">
                <a:srgbClr val="006A7E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Board members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E23F0E6-6FAA-CDC0-CA81-15F6A346CE43}"/>
              </a:ext>
            </a:extLst>
          </p:cNvPr>
          <p:cNvSpPr/>
          <p:nvPr/>
        </p:nvSpPr>
        <p:spPr>
          <a:xfrm>
            <a:off x="574587" y="3189890"/>
            <a:ext cx="1382986" cy="834424"/>
          </a:xfrm>
          <a:prstGeom prst="roundRect">
            <a:avLst/>
          </a:prstGeom>
          <a:gradFill flip="none" rotWithShape="1">
            <a:gsLst>
              <a:gs pos="100000">
                <a:srgbClr val="006A7E">
                  <a:shade val="30000"/>
                  <a:satMod val="115000"/>
                  <a:alpha val="10000"/>
                </a:srgbClr>
              </a:gs>
              <a:gs pos="2000">
                <a:srgbClr val="006A7E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Tax authority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E0E13F1-0E0F-0353-F514-F6DA5E2945C0}"/>
              </a:ext>
            </a:extLst>
          </p:cNvPr>
          <p:cNvSpPr/>
          <p:nvPr/>
        </p:nvSpPr>
        <p:spPr>
          <a:xfrm>
            <a:off x="3900432" y="5674046"/>
            <a:ext cx="1382986" cy="834424"/>
          </a:xfrm>
          <a:prstGeom prst="roundRect">
            <a:avLst/>
          </a:prstGeom>
          <a:gradFill flip="none" rotWithShape="1">
            <a:gsLst>
              <a:gs pos="100000">
                <a:srgbClr val="006A7E">
                  <a:shade val="30000"/>
                  <a:satMod val="115000"/>
                  <a:alpha val="10000"/>
                </a:srgbClr>
              </a:gs>
              <a:gs pos="2000">
                <a:srgbClr val="006A7E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Service users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8CE8A76-0FB3-3A03-9389-2871625B2C38}"/>
              </a:ext>
            </a:extLst>
          </p:cNvPr>
          <p:cNvCxnSpPr/>
          <p:nvPr/>
        </p:nvCxnSpPr>
        <p:spPr>
          <a:xfrm flipH="1" flipV="1">
            <a:off x="3360813" y="2962488"/>
            <a:ext cx="1" cy="922151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7FEC81D-A0EF-AF6F-6C13-3D1FA1164ABC}"/>
              </a:ext>
            </a:extLst>
          </p:cNvPr>
          <p:cNvCxnSpPr>
            <a:cxnSpLocks/>
          </p:cNvCxnSpPr>
          <p:nvPr/>
        </p:nvCxnSpPr>
        <p:spPr>
          <a:xfrm flipV="1">
            <a:off x="3360814" y="3072385"/>
            <a:ext cx="720772" cy="812254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AA4AD28-B588-A833-A419-105062894172}"/>
              </a:ext>
            </a:extLst>
          </p:cNvPr>
          <p:cNvCxnSpPr>
            <a:cxnSpLocks/>
          </p:cNvCxnSpPr>
          <p:nvPr/>
        </p:nvCxnSpPr>
        <p:spPr>
          <a:xfrm flipH="1" flipV="1">
            <a:off x="2814061" y="3189890"/>
            <a:ext cx="546753" cy="694749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DD02FFE-F5D1-F78D-305F-1F03CFA2F83B}"/>
              </a:ext>
            </a:extLst>
          </p:cNvPr>
          <p:cNvCxnSpPr>
            <a:cxnSpLocks/>
          </p:cNvCxnSpPr>
          <p:nvPr/>
        </p:nvCxnSpPr>
        <p:spPr>
          <a:xfrm flipV="1">
            <a:off x="3832078" y="3643691"/>
            <a:ext cx="541583" cy="296439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8A25737-BCA5-83E8-E44A-E5EDE3EAF9B9}"/>
              </a:ext>
            </a:extLst>
          </p:cNvPr>
          <p:cNvCxnSpPr>
            <a:cxnSpLocks/>
          </p:cNvCxnSpPr>
          <p:nvPr/>
        </p:nvCxnSpPr>
        <p:spPr>
          <a:xfrm>
            <a:off x="3832078" y="4323361"/>
            <a:ext cx="833658" cy="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6E96AE9-2BF2-121B-663E-E85620D0B53F}"/>
              </a:ext>
            </a:extLst>
          </p:cNvPr>
          <p:cNvCxnSpPr>
            <a:cxnSpLocks/>
          </p:cNvCxnSpPr>
          <p:nvPr/>
        </p:nvCxnSpPr>
        <p:spPr>
          <a:xfrm>
            <a:off x="3832078" y="4323361"/>
            <a:ext cx="541583" cy="693125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3FBE4A6-C6B5-66E0-43BA-CDEF0E149D9C}"/>
              </a:ext>
            </a:extLst>
          </p:cNvPr>
          <p:cNvCxnSpPr>
            <a:cxnSpLocks/>
          </p:cNvCxnSpPr>
          <p:nvPr/>
        </p:nvCxnSpPr>
        <p:spPr>
          <a:xfrm>
            <a:off x="3360814" y="4717251"/>
            <a:ext cx="751768" cy="78933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DECA640-0843-9D09-049A-2176EA550BE4}"/>
              </a:ext>
            </a:extLst>
          </p:cNvPr>
          <p:cNvCxnSpPr>
            <a:cxnSpLocks/>
          </p:cNvCxnSpPr>
          <p:nvPr/>
        </p:nvCxnSpPr>
        <p:spPr>
          <a:xfrm flipH="1">
            <a:off x="3360813" y="4717251"/>
            <a:ext cx="1" cy="851572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47A5BDF-374F-EB8C-80E7-B2473E3479AF}"/>
              </a:ext>
            </a:extLst>
          </p:cNvPr>
          <p:cNvCxnSpPr>
            <a:cxnSpLocks/>
          </p:cNvCxnSpPr>
          <p:nvPr/>
        </p:nvCxnSpPr>
        <p:spPr>
          <a:xfrm flipH="1">
            <a:off x="2431915" y="4717251"/>
            <a:ext cx="928899" cy="657155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7A83D9A-AD9F-0A6A-8FD7-253F6EC29031}"/>
              </a:ext>
            </a:extLst>
          </p:cNvPr>
          <p:cNvCxnSpPr>
            <a:cxnSpLocks/>
          </p:cNvCxnSpPr>
          <p:nvPr/>
        </p:nvCxnSpPr>
        <p:spPr>
          <a:xfrm flipH="1">
            <a:off x="2237088" y="4351253"/>
            <a:ext cx="655869" cy="498173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1D32428-266B-4A09-95FB-71909655617B}"/>
              </a:ext>
            </a:extLst>
          </p:cNvPr>
          <p:cNvCxnSpPr>
            <a:cxnSpLocks/>
          </p:cNvCxnSpPr>
          <p:nvPr/>
        </p:nvCxnSpPr>
        <p:spPr>
          <a:xfrm flipH="1" flipV="1">
            <a:off x="2117836" y="3836439"/>
            <a:ext cx="778858" cy="514813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7734C40E-47FA-8343-EFC2-413B1DD0DFB7}"/>
              </a:ext>
            </a:extLst>
          </p:cNvPr>
          <p:cNvCxnSpPr>
            <a:cxnSpLocks/>
          </p:cNvCxnSpPr>
          <p:nvPr/>
        </p:nvCxnSpPr>
        <p:spPr>
          <a:xfrm flipH="1" flipV="1">
            <a:off x="2292527" y="3369825"/>
            <a:ext cx="597022" cy="545906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B254434-2DA9-B047-8335-325B79CF1D62}"/>
              </a:ext>
            </a:extLst>
          </p:cNvPr>
          <p:cNvGrpSpPr/>
          <p:nvPr/>
        </p:nvGrpSpPr>
        <p:grpSpPr>
          <a:xfrm>
            <a:off x="9325025" y="2738793"/>
            <a:ext cx="1167677" cy="2571042"/>
            <a:chOff x="739301" y="2245198"/>
            <a:chExt cx="1220476" cy="318270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FA0891E-8D53-B4E0-216C-E55FF7CFD00B}"/>
                </a:ext>
              </a:extLst>
            </p:cNvPr>
            <p:cNvSpPr/>
            <p:nvPr/>
          </p:nvSpPr>
          <p:spPr>
            <a:xfrm>
              <a:off x="764716" y="2245198"/>
              <a:ext cx="1195061" cy="834424"/>
            </a:xfrm>
            <a:prstGeom prst="roundRect">
              <a:avLst/>
            </a:prstGeom>
            <a:solidFill>
              <a:srgbClr val="006A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Funder 1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E05AD2E-0C51-AA01-1ED0-3CC6ED425C40}"/>
                </a:ext>
              </a:extLst>
            </p:cNvPr>
            <p:cNvSpPr/>
            <p:nvPr/>
          </p:nvSpPr>
          <p:spPr>
            <a:xfrm>
              <a:off x="739301" y="3411917"/>
              <a:ext cx="1195061" cy="834424"/>
            </a:xfrm>
            <a:prstGeom prst="roundRect">
              <a:avLst/>
            </a:prstGeom>
            <a:solidFill>
              <a:srgbClr val="006A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Funder 2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F25CB78-91CF-0CBE-30E4-CD0365348C52}"/>
                </a:ext>
              </a:extLst>
            </p:cNvPr>
            <p:cNvSpPr/>
            <p:nvPr/>
          </p:nvSpPr>
          <p:spPr>
            <a:xfrm>
              <a:off x="764716" y="4593477"/>
              <a:ext cx="1195061" cy="834424"/>
            </a:xfrm>
            <a:prstGeom prst="roundRect">
              <a:avLst/>
            </a:prstGeom>
            <a:solidFill>
              <a:srgbClr val="006A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Funder 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036CAB6-FF52-E87E-2530-0CA49C615F58}"/>
              </a:ext>
            </a:extLst>
          </p:cNvPr>
          <p:cNvGrpSpPr/>
          <p:nvPr/>
        </p:nvGrpSpPr>
        <p:grpSpPr>
          <a:xfrm>
            <a:off x="8165226" y="2738793"/>
            <a:ext cx="927277" cy="2571041"/>
            <a:chOff x="2176417" y="2105526"/>
            <a:chExt cx="929673" cy="3274149"/>
          </a:xfrm>
        </p:grpSpPr>
        <p:sp>
          <p:nvSpPr>
            <p:cNvPr id="12" name="Flowchart: Decision 11">
              <a:extLst>
                <a:ext uri="{FF2B5EF4-FFF2-40B4-BE49-F238E27FC236}">
                  <a16:creationId xmlns:a16="http://schemas.microsoft.com/office/drawing/2014/main" id="{D771DBFE-C587-FA93-99D1-A980AC3B3A21}"/>
                </a:ext>
              </a:extLst>
            </p:cNvPr>
            <p:cNvSpPr/>
            <p:nvPr/>
          </p:nvSpPr>
          <p:spPr>
            <a:xfrm>
              <a:off x="2176417" y="2105526"/>
              <a:ext cx="929673" cy="974096"/>
            </a:xfrm>
            <a:prstGeom prst="flowChartDecision">
              <a:avLst/>
            </a:prstGeom>
            <a:solidFill>
              <a:srgbClr val="92D050"/>
            </a:solidFill>
            <a:ln w="38100">
              <a:solidFill>
                <a:srgbClr val="003A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Flowchart: Extract 13">
              <a:extLst>
                <a:ext uri="{FF2B5EF4-FFF2-40B4-BE49-F238E27FC236}">
                  <a16:creationId xmlns:a16="http://schemas.microsoft.com/office/drawing/2014/main" id="{722CC37A-4E6C-2F37-BE8F-D33F8B551C6A}"/>
                </a:ext>
              </a:extLst>
            </p:cNvPr>
            <p:cNvSpPr/>
            <p:nvPr/>
          </p:nvSpPr>
          <p:spPr>
            <a:xfrm>
              <a:off x="2176417" y="3342081"/>
              <a:ext cx="929673" cy="834424"/>
            </a:xfrm>
            <a:prstGeom prst="flowChartExtract">
              <a:avLst/>
            </a:prstGeom>
            <a:solidFill>
              <a:srgbClr val="92D050"/>
            </a:solidFill>
            <a:ln w="38100">
              <a:solidFill>
                <a:srgbClr val="003A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5F27D97-27C3-C334-8897-B33C27906C79}"/>
                </a:ext>
              </a:extLst>
            </p:cNvPr>
            <p:cNvSpPr/>
            <p:nvPr/>
          </p:nvSpPr>
          <p:spPr>
            <a:xfrm>
              <a:off x="2222875" y="4545251"/>
              <a:ext cx="836757" cy="834424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3A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8" name="Cloud 17">
            <a:extLst>
              <a:ext uri="{FF2B5EF4-FFF2-40B4-BE49-F238E27FC236}">
                <a16:creationId xmlns:a16="http://schemas.microsoft.com/office/drawing/2014/main" id="{AB588BD2-52B6-0505-B2C8-8256F624EF11}"/>
              </a:ext>
            </a:extLst>
          </p:cNvPr>
          <p:cNvSpPr/>
          <p:nvPr/>
        </p:nvSpPr>
        <p:spPr>
          <a:xfrm>
            <a:off x="2807505" y="3826273"/>
            <a:ext cx="1062059" cy="890978"/>
          </a:xfrm>
          <a:prstGeom prst="cloud">
            <a:avLst/>
          </a:prstGeom>
          <a:solidFill>
            <a:srgbClr val="92D050"/>
          </a:solidFill>
          <a:ln w="38100">
            <a:solidFill>
              <a:srgbClr val="003A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75B167E-A5EB-1E0A-2CA4-D82B34222EC9}"/>
              </a:ext>
            </a:extLst>
          </p:cNvPr>
          <p:cNvCxnSpPr>
            <a:cxnSpLocks/>
          </p:cNvCxnSpPr>
          <p:nvPr/>
        </p:nvCxnSpPr>
        <p:spPr>
          <a:xfrm>
            <a:off x="6891679" y="1934951"/>
            <a:ext cx="0" cy="41787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78E266-0B65-E9B1-6696-A3B6221B4AEF}"/>
              </a:ext>
            </a:extLst>
          </p:cNvPr>
          <p:cNvSpPr txBox="1"/>
          <p:nvPr/>
        </p:nvSpPr>
        <p:spPr>
          <a:xfrm>
            <a:off x="1176401" y="795563"/>
            <a:ext cx="4428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General-purpose financial reports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F3FC365-5102-A793-D76B-D4FEE96A7C7C}"/>
              </a:ext>
            </a:extLst>
          </p:cNvPr>
          <p:cNvSpPr txBox="1"/>
          <p:nvPr/>
        </p:nvSpPr>
        <p:spPr>
          <a:xfrm>
            <a:off x="7182125" y="799526"/>
            <a:ext cx="4428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Special-purpose </a:t>
            </a:r>
          </a:p>
          <a:p>
            <a:pPr algn="ctr"/>
            <a:r>
              <a:rPr lang="en-US" sz="3200" dirty="0"/>
              <a:t>financial reports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887585-E706-5660-15AA-F89B4040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-70024"/>
            <a:ext cx="4475236" cy="945591"/>
          </a:xfrm>
        </p:spPr>
        <p:txBody>
          <a:bodyPr/>
          <a:lstStyle/>
          <a:p>
            <a:r>
              <a:rPr lang="en-US" dirty="0"/>
              <a:t>Current story</a:t>
            </a:r>
          </a:p>
        </p:txBody>
      </p:sp>
    </p:spTree>
    <p:extLst>
      <p:ext uri="{BB962C8B-B14F-4D97-AF65-F5344CB8AC3E}">
        <p14:creationId xmlns:p14="http://schemas.microsoft.com/office/powerpoint/2010/main" val="3058766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333554-B6B1-7ECC-2616-489C6031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31D61A-E485-4E2E-9D9C-0E840CC85539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7A73D5D-09BF-A24B-EAF7-4F4C056B7E86}"/>
              </a:ext>
            </a:extLst>
          </p:cNvPr>
          <p:cNvSpPr/>
          <p:nvPr/>
        </p:nvSpPr>
        <p:spPr>
          <a:xfrm>
            <a:off x="4831509" y="3864443"/>
            <a:ext cx="1382986" cy="834424"/>
          </a:xfrm>
          <a:prstGeom prst="roundRect">
            <a:avLst/>
          </a:prstGeom>
          <a:gradFill flip="none" rotWithShape="1">
            <a:gsLst>
              <a:gs pos="100000">
                <a:srgbClr val="006A7E">
                  <a:shade val="30000"/>
                  <a:satMod val="115000"/>
                  <a:alpha val="10000"/>
                </a:srgbClr>
              </a:gs>
              <a:gs pos="2000">
                <a:srgbClr val="006A7E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Employees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8799186-CCD2-9804-A0B1-A1A0AAFB7337}"/>
              </a:ext>
            </a:extLst>
          </p:cNvPr>
          <p:cNvSpPr/>
          <p:nvPr/>
        </p:nvSpPr>
        <p:spPr>
          <a:xfrm>
            <a:off x="1230482" y="2283319"/>
            <a:ext cx="1382986" cy="834424"/>
          </a:xfrm>
          <a:prstGeom prst="roundRect">
            <a:avLst/>
          </a:prstGeom>
          <a:gradFill flip="none" rotWithShape="1">
            <a:gsLst>
              <a:gs pos="100000">
                <a:srgbClr val="006A7E">
                  <a:shade val="30000"/>
                  <a:satMod val="115000"/>
                  <a:alpha val="10000"/>
                </a:srgbClr>
              </a:gs>
              <a:gs pos="2000">
                <a:srgbClr val="006A7E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Regulator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BC51B01-11B1-DCF9-8952-E6BDDFB69F57}"/>
              </a:ext>
            </a:extLst>
          </p:cNvPr>
          <p:cNvSpPr/>
          <p:nvPr/>
        </p:nvSpPr>
        <p:spPr>
          <a:xfrm>
            <a:off x="2389164" y="5675356"/>
            <a:ext cx="1382986" cy="834424"/>
          </a:xfrm>
          <a:prstGeom prst="roundRect">
            <a:avLst/>
          </a:prstGeom>
          <a:gradFill flip="none" rotWithShape="1">
            <a:gsLst>
              <a:gs pos="100000">
                <a:srgbClr val="006A7E">
                  <a:shade val="30000"/>
                  <a:satMod val="115000"/>
                  <a:alpha val="10000"/>
                </a:srgbClr>
              </a:gs>
              <a:gs pos="2000">
                <a:srgbClr val="006A7E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Civil society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449E4D1-CBA9-EA0A-6F4C-87634F344876}"/>
              </a:ext>
            </a:extLst>
          </p:cNvPr>
          <p:cNvSpPr/>
          <p:nvPr/>
        </p:nvSpPr>
        <p:spPr>
          <a:xfrm>
            <a:off x="4479544" y="2962488"/>
            <a:ext cx="1382986" cy="834424"/>
          </a:xfrm>
          <a:prstGeom prst="roundRect">
            <a:avLst/>
          </a:prstGeom>
          <a:gradFill flip="none" rotWithShape="1">
            <a:gsLst>
              <a:gs pos="100000">
                <a:srgbClr val="006A7E">
                  <a:shade val="30000"/>
                  <a:satMod val="115000"/>
                  <a:alpha val="10000"/>
                </a:srgbClr>
              </a:gs>
              <a:gs pos="2000">
                <a:srgbClr val="006A7E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Partners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3A01875-C933-9A44-091C-67E753AAF15C}"/>
              </a:ext>
            </a:extLst>
          </p:cNvPr>
          <p:cNvSpPr/>
          <p:nvPr/>
        </p:nvSpPr>
        <p:spPr>
          <a:xfrm>
            <a:off x="2698600" y="1851826"/>
            <a:ext cx="1382986" cy="834424"/>
          </a:xfrm>
          <a:prstGeom prst="roundRect">
            <a:avLst/>
          </a:prstGeom>
          <a:gradFill flip="none" rotWithShape="1">
            <a:gsLst>
              <a:gs pos="100000">
                <a:srgbClr val="006A7E">
                  <a:shade val="30000"/>
                  <a:satMod val="115000"/>
                  <a:alpha val="10000"/>
                </a:srgbClr>
              </a:gs>
              <a:gs pos="2000">
                <a:srgbClr val="006A7E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Bankers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6941412-6C63-C6D2-BEEA-635A32633C43}"/>
              </a:ext>
            </a:extLst>
          </p:cNvPr>
          <p:cNvSpPr/>
          <p:nvPr/>
        </p:nvSpPr>
        <p:spPr>
          <a:xfrm>
            <a:off x="951516" y="5143037"/>
            <a:ext cx="1382986" cy="834424"/>
          </a:xfrm>
          <a:prstGeom prst="roundRect">
            <a:avLst/>
          </a:prstGeom>
          <a:gradFill flip="none" rotWithShape="1">
            <a:gsLst>
              <a:gs pos="100000">
                <a:srgbClr val="006A7E">
                  <a:shade val="30000"/>
                  <a:satMod val="115000"/>
                  <a:alpha val="10000"/>
                </a:srgbClr>
              </a:gs>
              <a:gs pos="2000">
                <a:srgbClr val="006A7E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Grantees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33CA27E-0C45-48CB-136D-6478F7AEC0D3}"/>
              </a:ext>
            </a:extLst>
          </p:cNvPr>
          <p:cNvSpPr/>
          <p:nvPr/>
        </p:nvSpPr>
        <p:spPr>
          <a:xfrm>
            <a:off x="4166718" y="2074883"/>
            <a:ext cx="1382986" cy="834424"/>
          </a:xfrm>
          <a:prstGeom prst="roundRect">
            <a:avLst/>
          </a:prstGeom>
          <a:gradFill flip="none" rotWithShape="1">
            <a:gsLst>
              <a:gs pos="100000">
                <a:srgbClr val="006A7E">
                  <a:shade val="30000"/>
                  <a:satMod val="115000"/>
                  <a:alpha val="10000"/>
                </a:srgbClr>
              </a:gs>
              <a:gs pos="2000">
                <a:srgbClr val="006A7E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Suppliers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FBF11DF-CC35-D82B-08CB-3602820581A0}"/>
              </a:ext>
            </a:extLst>
          </p:cNvPr>
          <p:cNvSpPr/>
          <p:nvPr/>
        </p:nvSpPr>
        <p:spPr>
          <a:xfrm>
            <a:off x="581237" y="4211404"/>
            <a:ext cx="1382986" cy="834424"/>
          </a:xfrm>
          <a:prstGeom prst="roundRect">
            <a:avLst/>
          </a:prstGeom>
          <a:gradFill flip="none" rotWithShape="1">
            <a:gsLst>
              <a:gs pos="100000">
                <a:srgbClr val="006A7E">
                  <a:shade val="30000"/>
                  <a:satMod val="115000"/>
                  <a:alpha val="10000"/>
                </a:srgbClr>
              </a:gs>
              <a:gs pos="2000">
                <a:srgbClr val="006A7E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Potential funders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B5E6A6C-15B0-5C2B-93ED-026F65D94AC2}"/>
              </a:ext>
            </a:extLst>
          </p:cNvPr>
          <p:cNvSpPr/>
          <p:nvPr/>
        </p:nvSpPr>
        <p:spPr>
          <a:xfrm>
            <a:off x="4479544" y="4772091"/>
            <a:ext cx="1382986" cy="834424"/>
          </a:xfrm>
          <a:prstGeom prst="roundRect">
            <a:avLst/>
          </a:prstGeom>
          <a:gradFill flip="none" rotWithShape="1">
            <a:gsLst>
              <a:gs pos="100000">
                <a:srgbClr val="006A7E">
                  <a:shade val="30000"/>
                  <a:satMod val="115000"/>
                  <a:alpha val="10000"/>
                </a:srgbClr>
              </a:gs>
              <a:gs pos="2000">
                <a:srgbClr val="006A7E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Board members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E23F0E6-6FAA-CDC0-CA81-15F6A346CE43}"/>
              </a:ext>
            </a:extLst>
          </p:cNvPr>
          <p:cNvSpPr/>
          <p:nvPr/>
        </p:nvSpPr>
        <p:spPr>
          <a:xfrm>
            <a:off x="574587" y="3189890"/>
            <a:ext cx="1382986" cy="834424"/>
          </a:xfrm>
          <a:prstGeom prst="roundRect">
            <a:avLst/>
          </a:prstGeom>
          <a:gradFill flip="none" rotWithShape="1">
            <a:gsLst>
              <a:gs pos="100000">
                <a:srgbClr val="006A7E">
                  <a:shade val="30000"/>
                  <a:satMod val="115000"/>
                  <a:alpha val="10000"/>
                </a:srgbClr>
              </a:gs>
              <a:gs pos="2000">
                <a:srgbClr val="006A7E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Tax authority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E0E13F1-0E0F-0353-F514-F6DA5E2945C0}"/>
              </a:ext>
            </a:extLst>
          </p:cNvPr>
          <p:cNvSpPr/>
          <p:nvPr/>
        </p:nvSpPr>
        <p:spPr>
          <a:xfrm>
            <a:off x="3900432" y="5674046"/>
            <a:ext cx="1382986" cy="834424"/>
          </a:xfrm>
          <a:prstGeom prst="roundRect">
            <a:avLst/>
          </a:prstGeom>
          <a:gradFill flip="none" rotWithShape="1">
            <a:gsLst>
              <a:gs pos="100000">
                <a:srgbClr val="006A7E">
                  <a:shade val="30000"/>
                  <a:satMod val="115000"/>
                  <a:alpha val="10000"/>
                </a:srgbClr>
              </a:gs>
              <a:gs pos="2000">
                <a:srgbClr val="006A7E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Service users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8CE8A76-0FB3-3A03-9389-2871625B2C38}"/>
              </a:ext>
            </a:extLst>
          </p:cNvPr>
          <p:cNvCxnSpPr/>
          <p:nvPr/>
        </p:nvCxnSpPr>
        <p:spPr>
          <a:xfrm flipH="1" flipV="1">
            <a:off x="3360813" y="2962488"/>
            <a:ext cx="1" cy="922151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7FEC81D-A0EF-AF6F-6C13-3D1FA1164ABC}"/>
              </a:ext>
            </a:extLst>
          </p:cNvPr>
          <p:cNvCxnSpPr>
            <a:cxnSpLocks/>
          </p:cNvCxnSpPr>
          <p:nvPr/>
        </p:nvCxnSpPr>
        <p:spPr>
          <a:xfrm flipV="1">
            <a:off x="3360814" y="3072385"/>
            <a:ext cx="720772" cy="812254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AA4AD28-B588-A833-A419-105062894172}"/>
              </a:ext>
            </a:extLst>
          </p:cNvPr>
          <p:cNvCxnSpPr>
            <a:cxnSpLocks/>
          </p:cNvCxnSpPr>
          <p:nvPr/>
        </p:nvCxnSpPr>
        <p:spPr>
          <a:xfrm flipH="1" flipV="1">
            <a:off x="2814061" y="3189890"/>
            <a:ext cx="546753" cy="694749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DD02FFE-F5D1-F78D-305F-1F03CFA2F83B}"/>
              </a:ext>
            </a:extLst>
          </p:cNvPr>
          <p:cNvCxnSpPr>
            <a:cxnSpLocks/>
          </p:cNvCxnSpPr>
          <p:nvPr/>
        </p:nvCxnSpPr>
        <p:spPr>
          <a:xfrm flipV="1">
            <a:off x="3832078" y="3643691"/>
            <a:ext cx="541583" cy="296439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8A25737-BCA5-83E8-E44A-E5EDE3EAF9B9}"/>
              </a:ext>
            </a:extLst>
          </p:cNvPr>
          <p:cNvCxnSpPr>
            <a:cxnSpLocks/>
          </p:cNvCxnSpPr>
          <p:nvPr/>
        </p:nvCxnSpPr>
        <p:spPr>
          <a:xfrm>
            <a:off x="3832078" y="4323361"/>
            <a:ext cx="833658" cy="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6E96AE9-2BF2-121B-663E-E85620D0B53F}"/>
              </a:ext>
            </a:extLst>
          </p:cNvPr>
          <p:cNvCxnSpPr>
            <a:cxnSpLocks/>
          </p:cNvCxnSpPr>
          <p:nvPr/>
        </p:nvCxnSpPr>
        <p:spPr>
          <a:xfrm>
            <a:off x="3832078" y="4323361"/>
            <a:ext cx="541583" cy="693125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3FBE4A6-C6B5-66E0-43BA-CDEF0E149D9C}"/>
              </a:ext>
            </a:extLst>
          </p:cNvPr>
          <p:cNvCxnSpPr>
            <a:cxnSpLocks/>
          </p:cNvCxnSpPr>
          <p:nvPr/>
        </p:nvCxnSpPr>
        <p:spPr>
          <a:xfrm>
            <a:off x="3360814" y="4717251"/>
            <a:ext cx="751768" cy="78933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DECA640-0843-9D09-049A-2176EA550BE4}"/>
              </a:ext>
            </a:extLst>
          </p:cNvPr>
          <p:cNvCxnSpPr>
            <a:cxnSpLocks/>
          </p:cNvCxnSpPr>
          <p:nvPr/>
        </p:nvCxnSpPr>
        <p:spPr>
          <a:xfrm flipH="1">
            <a:off x="3360813" y="4717251"/>
            <a:ext cx="1" cy="851572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47A5BDF-374F-EB8C-80E7-B2473E3479AF}"/>
              </a:ext>
            </a:extLst>
          </p:cNvPr>
          <p:cNvCxnSpPr>
            <a:cxnSpLocks/>
          </p:cNvCxnSpPr>
          <p:nvPr/>
        </p:nvCxnSpPr>
        <p:spPr>
          <a:xfrm flipH="1">
            <a:off x="2431915" y="4717251"/>
            <a:ext cx="928899" cy="657155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7A83D9A-AD9F-0A6A-8FD7-253F6EC29031}"/>
              </a:ext>
            </a:extLst>
          </p:cNvPr>
          <p:cNvCxnSpPr>
            <a:cxnSpLocks/>
          </p:cNvCxnSpPr>
          <p:nvPr/>
        </p:nvCxnSpPr>
        <p:spPr>
          <a:xfrm flipH="1">
            <a:off x="2237088" y="4351253"/>
            <a:ext cx="655869" cy="498173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1D32428-266B-4A09-95FB-71909655617B}"/>
              </a:ext>
            </a:extLst>
          </p:cNvPr>
          <p:cNvCxnSpPr>
            <a:cxnSpLocks/>
          </p:cNvCxnSpPr>
          <p:nvPr/>
        </p:nvCxnSpPr>
        <p:spPr>
          <a:xfrm flipH="1" flipV="1">
            <a:off x="2117836" y="3836439"/>
            <a:ext cx="778858" cy="514813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7734C40E-47FA-8343-EFC2-413B1DD0DFB7}"/>
              </a:ext>
            </a:extLst>
          </p:cNvPr>
          <p:cNvCxnSpPr>
            <a:cxnSpLocks/>
          </p:cNvCxnSpPr>
          <p:nvPr/>
        </p:nvCxnSpPr>
        <p:spPr>
          <a:xfrm flipH="1" flipV="1">
            <a:off x="2292527" y="3369825"/>
            <a:ext cx="597022" cy="545906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A6E5FF0-2D41-C146-EA84-5F6B76EF7AA9}"/>
              </a:ext>
            </a:extLst>
          </p:cNvPr>
          <p:cNvGrpSpPr/>
          <p:nvPr/>
        </p:nvGrpSpPr>
        <p:grpSpPr>
          <a:xfrm>
            <a:off x="8391050" y="2738793"/>
            <a:ext cx="2327476" cy="2571042"/>
            <a:chOff x="9258846" y="1374306"/>
            <a:chExt cx="2327476" cy="257104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B254434-2DA9-B047-8335-325B79CF1D62}"/>
                </a:ext>
              </a:extLst>
            </p:cNvPr>
            <p:cNvGrpSpPr/>
            <p:nvPr/>
          </p:nvGrpSpPr>
          <p:grpSpPr>
            <a:xfrm>
              <a:off x="10418645" y="1374306"/>
              <a:ext cx="1167677" cy="2571042"/>
              <a:chOff x="739301" y="2245198"/>
              <a:chExt cx="1220476" cy="3182703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FA0891E-8D53-B4E0-216C-E55FF7CFD00B}"/>
                  </a:ext>
                </a:extLst>
              </p:cNvPr>
              <p:cNvSpPr/>
              <p:nvPr/>
            </p:nvSpPr>
            <p:spPr>
              <a:xfrm>
                <a:off x="764716" y="2245198"/>
                <a:ext cx="1195061" cy="834424"/>
              </a:xfrm>
              <a:prstGeom prst="roundRect">
                <a:avLst/>
              </a:prstGeom>
              <a:solidFill>
                <a:srgbClr val="006A7E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Funder 1</a:t>
                </a: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7E05AD2E-0C51-AA01-1ED0-3CC6ED425C40}"/>
                  </a:ext>
                </a:extLst>
              </p:cNvPr>
              <p:cNvSpPr/>
              <p:nvPr/>
            </p:nvSpPr>
            <p:spPr>
              <a:xfrm>
                <a:off x="739301" y="3411917"/>
                <a:ext cx="1195061" cy="834424"/>
              </a:xfrm>
              <a:prstGeom prst="roundRect">
                <a:avLst/>
              </a:prstGeom>
              <a:solidFill>
                <a:srgbClr val="006A7E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Funder 2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5F25CB78-91CF-0CBE-30E4-CD0365348C52}"/>
                  </a:ext>
                </a:extLst>
              </p:cNvPr>
              <p:cNvSpPr/>
              <p:nvPr/>
            </p:nvSpPr>
            <p:spPr>
              <a:xfrm>
                <a:off x="764716" y="4593477"/>
                <a:ext cx="1195061" cy="834424"/>
              </a:xfrm>
              <a:prstGeom prst="roundRect">
                <a:avLst/>
              </a:prstGeom>
              <a:solidFill>
                <a:srgbClr val="006A7E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Funder 3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036CAB6-FF52-E87E-2530-0CA49C615F58}"/>
                </a:ext>
              </a:extLst>
            </p:cNvPr>
            <p:cNvGrpSpPr/>
            <p:nvPr/>
          </p:nvGrpSpPr>
          <p:grpSpPr>
            <a:xfrm>
              <a:off x="9258846" y="1374306"/>
              <a:ext cx="927277" cy="1626246"/>
              <a:chOff x="2176417" y="2105526"/>
              <a:chExt cx="929673" cy="2070979"/>
            </a:xfrm>
          </p:grpSpPr>
          <p:sp>
            <p:nvSpPr>
              <p:cNvPr id="12" name="Flowchart: Delay 11">
                <a:extLst>
                  <a:ext uri="{FF2B5EF4-FFF2-40B4-BE49-F238E27FC236}">
                    <a16:creationId xmlns:a16="http://schemas.microsoft.com/office/drawing/2014/main" id="{D771DBFE-C587-FA93-99D1-A980AC3B3A21}"/>
                  </a:ext>
                </a:extLst>
              </p:cNvPr>
              <p:cNvSpPr/>
              <p:nvPr/>
            </p:nvSpPr>
            <p:spPr>
              <a:xfrm>
                <a:off x="2176417" y="2105526"/>
                <a:ext cx="929673" cy="974096"/>
              </a:xfrm>
              <a:prstGeom prst="flowChartDelay">
                <a:avLst/>
              </a:prstGeom>
              <a:solidFill>
                <a:srgbClr val="92D050"/>
              </a:solidFill>
              <a:ln w="38100">
                <a:solidFill>
                  <a:srgbClr val="003A4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" name="Flowchart: Delay 13">
                <a:extLst>
                  <a:ext uri="{FF2B5EF4-FFF2-40B4-BE49-F238E27FC236}">
                    <a16:creationId xmlns:a16="http://schemas.microsoft.com/office/drawing/2014/main" id="{722CC37A-4E6C-2F37-BE8F-D33F8B551C6A}"/>
                  </a:ext>
                </a:extLst>
              </p:cNvPr>
              <p:cNvSpPr/>
              <p:nvPr/>
            </p:nvSpPr>
            <p:spPr>
              <a:xfrm>
                <a:off x="2176417" y="3342081"/>
                <a:ext cx="929673" cy="834424"/>
              </a:xfrm>
              <a:prstGeom prst="flowChartDelay">
                <a:avLst/>
              </a:prstGeom>
              <a:solidFill>
                <a:srgbClr val="92D050"/>
              </a:solidFill>
              <a:ln w="38100">
                <a:solidFill>
                  <a:srgbClr val="003A4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18" name="Rectangle: Beveled 17">
            <a:extLst>
              <a:ext uri="{FF2B5EF4-FFF2-40B4-BE49-F238E27FC236}">
                <a16:creationId xmlns:a16="http://schemas.microsoft.com/office/drawing/2014/main" id="{AB588BD2-52B6-0505-B2C8-8256F624EF11}"/>
              </a:ext>
            </a:extLst>
          </p:cNvPr>
          <p:cNvSpPr/>
          <p:nvPr/>
        </p:nvSpPr>
        <p:spPr>
          <a:xfrm>
            <a:off x="2807505" y="3826273"/>
            <a:ext cx="1062059" cy="890978"/>
          </a:xfrm>
          <a:prstGeom prst="bevel">
            <a:avLst/>
          </a:prstGeom>
          <a:solidFill>
            <a:srgbClr val="92D050"/>
          </a:solidFill>
          <a:ln w="38100">
            <a:solidFill>
              <a:srgbClr val="003A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78E266-0B65-E9B1-6696-A3B6221B4AEF}"/>
              </a:ext>
            </a:extLst>
          </p:cNvPr>
          <p:cNvSpPr txBox="1"/>
          <p:nvPr/>
        </p:nvSpPr>
        <p:spPr>
          <a:xfrm>
            <a:off x="1176401" y="795563"/>
            <a:ext cx="4428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General-purpose financial reports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F3FC365-5102-A793-D76B-D4FEE96A7C7C}"/>
              </a:ext>
            </a:extLst>
          </p:cNvPr>
          <p:cNvSpPr txBox="1"/>
          <p:nvPr/>
        </p:nvSpPr>
        <p:spPr>
          <a:xfrm>
            <a:off x="7182125" y="799526"/>
            <a:ext cx="4428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Special-purpose </a:t>
            </a:r>
          </a:p>
          <a:p>
            <a:pPr algn="ctr"/>
            <a:r>
              <a:rPr lang="en-US" sz="3200" dirty="0"/>
              <a:t>financial reports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887585-E706-5660-15AA-F89B4040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-70024"/>
            <a:ext cx="5262446" cy="945591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with INPAG</a:t>
            </a:r>
          </a:p>
        </p:txBody>
      </p:sp>
      <p:pic>
        <p:nvPicPr>
          <p:cNvPr id="8" name="Graphic 7" descr="Bridge scene with solid fill">
            <a:extLst>
              <a:ext uri="{FF2B5EF4-FFF2-40B4-BE49-F238E27FC236}">
                <a16:creationId xmlns:a16="http://schemas.microsoft.com/office/drawing/2014/main" id="{427BB02A-31A9-7F77-282E-D6F75813A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8283" y="3478512"/>
            <a:ext cx="1511349" cy="1077218"/>
          </a:xfrm>
          <a:prstGeom prst="rect">
            <a:avLst/>
          </a:prstGeom>
        </p:spPr>
      </p:pic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58A034C2-C20B-64E5-BE79-957BFF9C6691}"/>
              </a:ext>
            </a:extLst>
          </p:cNvPr>
          <p:cNvSpPr/>
          <p:nvPr/>
        </p:nvSpPr>
        <p:spPr>
          <a:xfrm>
            <a:off x="8391050" y="4635773"/>
            <a:ext cx="927277" cy="655235"/>
          </a:xfrm>
          <a:prstGeom prst="flowChartDelay">
            <a:avLst/>
          </a:prstGeom>
          <a:solidFill>
            <a:srgbClr val="92D050"/>
          </a:solidFill>
          <a:ln w="38100">
            <a:solidFill>
              <a:srgbClr val="003A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083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ABB94-E943-4D64-9348-0503EE5B3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971" y="315591"/>
            <a:ext cx="9145003" cy="1143001"/>
          </a:xfrm>
        </p:spPr>
        <p:txBody>
          <a:bodyPr/>
          <a:lstStyle/>
          <a:p>
            <a:r>
              <a:rPr lang="en-GB" dirty="0"/>
              <a:t>Who mandates?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8A3884-E4F3-A38E-4B4B-B9DD2D25C4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1391920" y="1304819"/>
            <a:ext cx="5223359" cy="54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49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ED09E-A9E8-F5F2-107E-048B5ACC9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How can harmonization bring benefits?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9CBBCD-0C24-A649-AB88-47AD7D2D6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rgbClr val="901D41"/>
          </a:solidFill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To Funders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49E0E1-7475-D28D-293A-EF84F5EFA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rgbClr val="901D41"/>
            </a:solidFill>
          </a:ln>
        </p:spPr>
        <p:txBody>
          <a:bodyPr>
            <a:normAutofit/>
          </a:bodyPr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Stronger assurance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grant reports – due to linkage and reconciliation to main accounts</a:t>
            </a: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Easier due diligence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more relevant information provided in general purpose audited accounts</a:t>
            </a: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Improved transparency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on both restricted and unrestricted funding</a:t>
            </a: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 consistency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making it easier to train desk officers to understand financial reports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B15B0A-2EE7-5EFA-5252-33B6DB3FE7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rgbClr val="901D41"/>
          </a:solidFill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To NPOs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8A40C4B9-BBB2-829B-3E07-8570870EFF1C}"/>
              </a:ext>
            </a:extLst>
          </p:cNvPr>
          <p:cNvSpPr txBox="1">
            <a:spLocks/>
          </p:cNvSpPr>
          <p:nvPr/>
        </p:nvSpPr>
        <p:spPr>
          <a:xfrm>
            <a:off x="6173161" y="2505075"/>
            <a:ext cx="5157787" cy="3684588"/>
          </a:xfrm>
          <a:prstGeom prst="rect">
            <a:avLst/>
          </a:prstGeom>
          <a:ln>
            <a:solidFill>
              <a:srgbClr val="901D4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Work Sans SemiBold" panose="000007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Reduced burden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single format for all funders and country offices, less duplication, streamlined and efficient </a:t>
            </a: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 capacity 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local NPOs on same footing to attract funds</a:t>
            </a: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Better information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about financial sustainability, overhead recovery, exchange losses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etc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Relevant support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training and software providers can focus and improve products to meet sector needs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012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F6AE-0881-953D-68D3-ABB2D1F9D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do?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164B8-FD73-044B-BA00-23F26E684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275252" cy="823912"/>
          </a:xfrm>
          <a:solidFill>
            <a:srgbClr val="5AABB4"/>
          </a:solidFill>
          <a:ln w="38100">
            <a:solidFill>
              <a:srgbClr val="003A40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Calls to action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495E0-C4FF-61D0-FC8F-77904D65A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275252" cy="3684588"/>
          </a:xfrm>
          <a:ln w="38100">
            <a:solidFill>
              <a:srgbClr val="003A40"/>
            </a:solidFill>
          </a:ln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 your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support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Join the movement -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subscribe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email updates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ICAN as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country champion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convene a National Working Group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 more about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INPAG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Promote adoption of INPAG in Nigeria </a:t>
            </a:r>
          </a:p>
        </p:txBody>
      </p:sp>
    </p:spTree>
    <p:extLst>
      <p:ext uri="{BB962C8B-B14F-4D97-AF65-F5344CB8AC3E}">
        <p14:creationId xmlns:p14="http://schemas.microsoft.com/office/powerpoint/2010/main" val="1812964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1903-BE9D-4A69-8DDB-895008634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69" y="854242"/>
            <a:ext cx="5347968" cy="5502108"/>
          </a:xfrm>
        </p:spPr>
        <p:txBody>
          <a:bodyPr>
            <a:normAutofit/>
          </a:bodyPr>
          <a:lstStyle/>
          <a:p>
            <a:r>
              <a:rPr lang="en-GB" sz="4900" dirty="0"/>
              <a:t>INPAS</a:t>
            </a:r>
            <a:br>
              <a:rPr lang="en-GB" sz="4900" dirty="0"/>
            </a:br>
            <a:br>
              <a:rPr lang="en-GB" sz="2700" dirty="0"/>
            </a:br>
            <a:r>
              <a:rPr lang="en-GB" sz="2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future of financial reporting for non-profit organisations</a:t>
            </a:r>
            <a:br>
              <a:rPr lang="en-GB" sz="2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br>
              <a:rPr lang="en-GB" sz="27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br>
              <a:rPr lang="en-GB" sz="27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br>
              <a:rPr lang="en-GB" sz="27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br>
              <a:rPr lang="en-GB" sz="27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br>
              <a:rPr lang="en-GB" sz="27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br>
              <a:rPr lang="en-GB" sz="27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br>
              <a:rPr lang="en-GB" sz="27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GB" sz="2700" dirty="0">
                <a:ea typeface="Open Sans Light" panose="020B0306030504020204" pitchFamily="34" charset="0"/>
                <a:cs typeface="Open Sans Light" panose="020B0306030504020204" pitchFamily="34" charset="0"/>
              </a:rPr>
              <a:t>www.ifr4npo.org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D73113-640F-421C-9E57-6E9BDBDE0B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" t="2873" r="6532"/>
          <a:stretch/>
        </p:blipFill>
        <p:spPr>
          <a:xfrm>
            <a:off x="1974851" y="2525857"/>
            <a:ext cx="6827475" cy="4332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FD7283-1945-4BC3-B7C5-72DA0BF472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13" r="34555"/>
          <a:stretch/>
        </p:blipFill>
        <p:spPr>
          <a:xfrm>
            <a:off x="9329529" y="1576702"/>
            <a:ext cx="2557671" cy="40571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5DC57B-CC5F-4438-A5AE-1F947706965A}"/>
              </a:ext>
            </a:extLst>
          </p:cNvPr>
          <p:cNvSpPr/>
          <p:nvPr/>
        </p:nvSpPr>
        <p:spPr>
          <a:xfrm>
            <a:off x="9513840" y="1772487"/>
            <a:ext cx="1452035" cy="512741"/>
          </a:xfrm>
          <a:prstGeom prst="rect">
            <a:avLst/>
          </a:prstGeom>
          <a:solidFill>
            <a:srgbClr val="003A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Assets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F86BB4-99D4-456A-B54C-6C269B7B48EC}"/>
              </a:ext>
            </a:extLst>
          </p:cNvPr>
          <p:cNvSpPr/>
          <p:nvPr/>
        </p:nvSpPr>
        <p:spPr>
          <a:xfrm>
            <a:off x="10249796" y="2401115"/>
            <a:ext cx="1452035" cy="512741"/>
          </a:xfrm>
          <a:prstGeom prst="rect">
            <a:avLst/>
          </a:prstGeom>
          <a:solidFill>
            <a:srgbClr val="003A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Liabilities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DC8EBE-8258-4AA9-AFA4-BAC8FFC0FCA4}"/>
              </a:ext>
            </a:extLst>
          </p:cNvPr>
          <p:cNvSpPr/>
          <p:nvPr/>
        </p:nvSpPr>
        <p:spPr>
          <a:xfrm>
            <a:off x="9513840" y="3027881"/>
            <a:ext cx="1452035" cy="512741"/>
          </a:xfrm>
          <a:prstGeom prst="rect">
            <a:avLst/>
          </a:prstGeom>
          <a:solidFill>
            <a:srgbClr val="003A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Reserves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63606C-FCEF-4593-982A-268ABE7A9CD6}"/>
              </a:ext>
            </a:extLst>
          </p:cNvPr>
          <p:cNvSpPr/>
          <p:nvPr/>
        </p:nvSpPr>
        <p:spPr>
          <a:xfrm>
            <a:off x="10274029" y="3687774"/>
            <a:ext cx="1452035" cy="512741"/>
          </a:xfrm>
          <a:prstGeom prst="rect">
            <a:avLst/>
          </a:prstGeom>
          <a:solidFill>
            <a:srgbClr val="901D41"/>
          </a:solidFill>
          <a:ln>
            <a:solidFill>
              <a:srgbClr val="901D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Income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CC6CA5-BD14-489A-BD88-F46A70A312F6}"/>
              </a:ext>
            </a:extLst>
          </p:cNvPr>
          <p:cNvSpPr/>
          <p:nvPr/>
        </p:nvSpPr>
        <p:spPr>
          <a:xfrm>
            <a:off x="9551935" y="4304381"/>
            <a:ext cx="1677539" cy="512741"/>
          </a:xfrm>
          <a:prstGeom prst="rect">
            <a:avLst/>
          </a:prstGeom>
          <a:solidFill>
            <a:srgbClr val="901D41"/>
          </a:solidFill>
          <a:ln>
            <a:solidFill>
              <a:srgbClr val="901D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Expenditure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8D5F56-5424-4430-A641-0FC78FAC10D4}"/>
              </a:ext>
            </a:extLst>
          </p:cNvPr>
          <p:cNvSpPr/>
          <p:nvPr/>
        </p:nvSpPr>
        <p:spPr>
          <a:xfrm>
            <a:off x="10274029" y="4963711"/>
            <a:ext cx="1452035" cy="512741"/>
          </a:xfrm>
          <a:prstGeom prst="rect">
            <a:avLst/>
          </a:prstGeom>
          <a:solidFill>
            <a:srgbClr val="901D41"/>
          </a:solidFill>
          <a:ln>
            <a:solidFill>
              <a:srgbClr val="901D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Surplus</a:t>
            </a:r>
          </a:p>
        </p:txBody>
      </p:sp>
    </p:spTree>
    <p:extLst>
      <p:ext uri="{BB962C8B-B14F-4D97-AF65-F5344CB8AC3E}">
        <p14:creationId xmlns:p14="http://schemas.microsoft.com/office/powerpoint/2010/main" val="8943583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AC613-19F1-975B-3A1C-253CE7B03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82" y="182562"/>
            <a:ext cx="10515600" cy="1325563"/>
          </a:xfrm>
        </p:spPr>
        <p:txBody>
          <a:bodyPr/>
          <a:lstStyle/>
          <a:p>
            <a:r>
              <a:rPr lang="en-US" dirty="0"/>
              <a:t>Primary audience for INPAG</a:t>
            </a:r>
            <a:endParaRPr lang="en-GB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B7387AF-DEE5-37DF-234E-66A550A354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0350102"/>
              </p:ext>
            </p:extLst>
          </p:nvPr>
        </p:nvGraphicFramePr>
        <p:xfrm>
          <a:off x="3582924" y="1443534"/>
          <a:ext cx="5026152" cy="4875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loud 6">
            <a:extLst>
              <a:ext uri="{FF2B5EF4-FFF2-40B4-BE49-F238E27FC236}">
                <a16:creationId xmlns:a16="http://schemas.microsoft.com/office/drawing/2014/main" id="{EF8F298F-63C8-45A7-1317-FC54E756A9F0}"/>
              </a:ext>
            </a:extLst>
          </p:cNvPr>
          <p:cNvSpPr/>
          <p:nvPr/>
        </p:nvSpPr>
        <p:spPr>
          <a:xfrm>
            <a:off x="3277231" y="4954371"/>
            <a:ext cx="2743199" cy="1721067"/>
          </a:xfrm>
          <a:prstGeom prst="cloud">
            <a:avLst/>
          </a:prstGeom>
          <a:solidFill>
            <a:srgbClr val="901D41"/>
          </a:solidFill>
          <a:ln>
            <a:solidFill>
              <a:srgbClr val="901D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Very small local CBOs not primary audience</a:t>
            </a:r>
          </a:p>
        </p:txBody>
      </p:sp>
    </p:spTree>
    <p:extLst>
      <p:ext uri="{BB962C8B-B14F-4D97-AF65-F5344CB8AC3E}">
        <p14:creationId xmlns:p14="http://schemas.microsoft.com/office/powerpoint/2010/main" val="212801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DE19E-1C20-3AA0-3897-772D107A9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915"/>
            <a:ext cx="10515600" cy="1325563"/>
          </a:xfrm>
        </p:spPr>
        <p:txBody>
          <a:bodyPr/>
          <a:lstStyle/>
          <a:p>
            <a:r>
              <a:rPr lang="en-GB" dirty="0"/>
              <a:t>Completing the suite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584BE95-3E2F-33E4-BD04-97E969F19B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5966341"/>
              </p:ext>
            </p:extLst>
          </p:nvPr>
        </p:nvGraphicFramePr>
        <p:xfrm>
          <a:off x="838200" y="1554478"/>
          <a:ext cx="10515600" cy="4643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82174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ACB46-C847-C004-B1BC-BCE989057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64" y="373250"/>
            <a:ext cx="7823312" cy="632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5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AC613-19F1-975B-3A1C-253CE7B03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60" y="403289"/>
            <a:ext cx="10515600" cy="1325563"/>
          </a:xfrm>
        </p:spPr>
        <p:txBody>
          <a:bodyPr/>
          <a:lstStyle/>
          <a:p>
            <a:r>
              <a:rPr lang="en-US" dirty="0"/>
              <a:t>NPOs need their own standard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83155-8348-3EF0-7EF2-756681806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D61A-E485-4E2E-9D9C-0E840CC85539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A8AB36-42E3-A2A9-5451-D2F5005FF8FC}"/>
              </a:ext>
            </a:extLst>
          </p:cNvPr>
          <p:cNvSpPr txBox="1"/>
          <p:nvPr/>
        </p:nvSpPr>
        <p:spPr>
          <a:xfrm>
            <a:off x="1151467" y="1728852"/>
            <a:ext cx="10515600" cy="523220"/>
          </a:xfrm>
          <a:prstGeom prst="rect">
            <a:avLst/>
          </a:prstGeom>
          <a:solidFill>
            <a:srgbClr val="92D050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Common features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B6D448-2AF7-42BA-9A48-FE34167C9410}"/>
              </a:ext>
            </a:extLst>
          </p:cNvPr>
          <p:cNvSpPr txBox="1"/>
          <p:nvPr/>
        </p:nvSpPr>
        <p:spPr>
          <a:xfrm>
            <a:off x="1151467" y="2220678"/>
            <a:ext cx="10515600" cy="4192302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Missional impact &gt; profit, ROI or EPS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Focus on accountability, compliance and sustainability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distributions to private owners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Income from grants and donations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and time restrictions on income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Donated goods &amp; services / volunteers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Assets that serve mission rather than generating revenue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Special-purpose financial reporting for donors</a:t>
            </a:r>
          </a:p>
        </p:txBody>
      </p:sp>
    </p:spTree>
    <p:extLst>
      <p:ext uri="{BB962C8B-B14F-4D97-AF65-F5344CB8AC3E}">
        <p14:creationId xmlns:p14="http://schemas.microsoft.com/office/powerpoint/2010/main" val="2517125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F96533-FB48-2444-AA4D-8ACFE9C9C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648208"/>
            <a:ext cx="10905066" cy="55615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F08F89-96CC-8070-7EC6-8FD78BEE9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fld id="{AD31D61A-E485-4E2E-9D9C-0E840CC85539}" type="slidenum">
              <a:rPr lang="en-GB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476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ECF7560-79F5-4F44-A28B-7505F49B6D60}"/>
              </a:ext>
            </a:extLst>
          </p:cNvPr>
          <p:cNvSpPr txBox="1"/>
          <p:nvPr/>
        </p:nvSpPr>
        <p:spPr>
          <a:xfrm>
            <a:off x="664956" y="360920"/>
            <a:ext cx="8072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3A40"/>
                </a:solidFill>
                <a:latin typeface="Work Sans" panose="00000500000000000000" pitchFamily="2" charset="0"/>
              </a:rPr>
              <a:t>The Problem: </a:t>
            </a:r>
          </a:p>
          <a:p>
            <a:r>
              <a:rPr lang="en-GB" sz="2400" dirty="0">
                <a:solidFill>
                  <a:srgbClr val="003A40"/>
                </a:solidFill>
                <a:latin typeface="Work Sans" panose="00000500000000000000" pitchFamily="2" charset="0"/>
              </a:rPr>
              <a:t>92% countries have no relevant NPO standard. </a:t>
            </a:r>
            <a:r>
              <a:rPr lang="en-US" sz="2400" i="1" dirty="0"/>
              <a:t>Multiple financial reporting formats, burden, inefficiency, inequity and low trust throughout the ecosystem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E3BEB7B6-1C95-4817-9C03-6E17133AA493}"/>
              </a:ext>
            </a:extLst>
          </p:cNvPr>
          <p:cNvSpPr/>
          <p:nvPr/>
        </p:nvSpPr>
        <p:spPr>
          <a:xfrm>
            <a:off x="1330276" y="3291269"/>
            <a:ext cx="1842868" cy="717452"/>
          </a:xfrm>
          <a:prstGeom prst="homePlate">
            <a:avLst/>
          </a:prstGeom>
          <a:solidFill>
            <a:srgbClr val="9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Problems for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F957E212-A440-4A27-A7FA-463C3CF9E9A5}"/>
              </a:ext>
            </a:extLst>
          </p:cNvPr>
          <p:cNvSpPr/>
          <p:nvPr/>
        </p:nvSpPr>
        <p:spPr>
          <a:xfrm>
            <a:off x="5610466" y="1903370"/>
            <a:ext cx="2053883" cy="1776204"/>
          </a:xfrm>
          <a:prstGeom prst="hexagon">
            <a:avLst/>
          </a:prstGeom>
          <a:solidFill>
            <a:srgbClr val="901D41"/>
          </a:solidFill>
          <a:ln>
            <a:solidFill>
              <a:srgbClr val="006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Funders</a:t>
            </a:r>
          </a:p>
          <a:p>
            <a:pPr algn="ctr"/>
            <a:r>
              <a:rPr lang="en-US" dirty="0"/>
              <a:t>Inconsistent formats, needs not met</a:t>
            </a: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2A35BEF7-15CB-4781-97CA-00322BD42AF1}"/>
              </a:ext>
            </a:extLst>
          </p:cNvPr>
          <p:cNvSpPr/>
          <p:nvPr/>
        </p:nvSpPr>
        <p:spPr>
          <a:xfrm>
            <a:off x="3509505" y="2761893"/>
            <a:ext cx="2053883" cy="1776204"/>
          </a:xfrm>
          <a:prstGeom prst="hexagon">
            <a:avLst/>
          </a:prstGeom>
          <a:solidFill>
            <a:srgbClr val="901D41"/>
          </a:solidFill>
          <a:ln>
            <a:solidFill>
              <a:srgbClr val="006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NPOs</a:t>
            </a:r>
          </a:p>
          <a:p>
            <a:pPr algn="ctr"/>
            <a:r>
              <a:rPr lang="en-US" dirty="0"/>
              <a:t>Burden of multiple reporting formats</a:t>
            </a: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354A501F-E440-46DE-8835-EF6CDCC9890F}"/>
              </a:ext>
            </a:extLst>
          </p:cNvPr>
          <p:cNvSpPr/>
          <p:nvPr/>
        </p:nvSpPr>
        <p:spPr>
          <a:xfrm>
            <a:off x="7644939" y="2775339"/>
            <a:ext cx="2053883" cy="1776204"/>
          </a:xfrm>
          <a:prstGeom prst="hexagon">
            <a:avLst/>
          </a:prstGeom>
          <a:solidFill>
            <a:srgbClr val="901D41"/>
          </a:solidFill>
          <a:ln>
            <a:solidFill>
              <a:srgbClr val="006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Auditors</a:t>
            </a:r>
          </a:p>
          <a:p>
            <a:pPr algn="ctr"/>
            <a:r>
              <a:rPr lang="en-US" sz="1600" dirty="0"/>
              <a:t>No appropriate framework to reference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36DC8EC4-912C-4D07-B9A1-254E951BB847}"/>
              </a:ext>
            </a:extLst>
          </p:cNvPr>
          <p:cNvSpPr/>
          <p:nvPr/>
        </p:nvSpPr>
        <p:spPr>
          <a:xfrm>
            <a:off x="9678590" y="1919556"/>
            <a:ext cx="2053883" cy="1776204"/>
          </a:xfrm>
          <a:prstGeom prst="hexagon">
            <a:avLst/>
          </a:prstGeom>
          <a:solidFill>
            <a:srgbClr val="901D41"/>
          </a:solidFill>
          <a:ln>
            <a:solidFill>
              <a:srgbClr val="006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Regulators / Society</a:t>
            </a:r>
          </a:p>
          <a:p>
            <a:pPr algn="ctr"/>
            <a:r>
              <a:rPr lang="en-US" sz="1600" dirty="0"/>
              <a:t>Lack of information &amp; transparency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679266A-054C-4B30-B907-F9C6093F779C}"/>
              </a:ext>
            </a:extLst>
          </p:cNvPr>
          <p:cNvSpPr txBox="1">
            <a:spLocks/>
          </p:cNvSpPr>
          <p:nvPr/>
        </p:nvSpPr>
        <p:spPr>
          <a:xfrm>
            <a:off x="190500" y="-2904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Work Sans" panose="00000500000000000000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E11088F-3720-3059-552E-B3F91F1D1120}"/>
              </a:ext>
            </a:extLst>
          </p:cNvPr>
          <p:cNvSpPr/>
          <p:nvPr/>
        </p:nvSpPr>
        <p:spPr>
          <a:xfrm>
            <a:off x="1330276" y="5380015"/>
            <a:ext cx="1842868" cy="717452"/>
          </a:xfrm>
          <a:prstGeom prst="homePlate">
            <a:avLst/>
          </a:prstGeom>
          <a:solidFill>
            <a:srgbClr val="5AAB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Root cause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CC5803-4FAD-5828-D25C-FFA6B119FFD9}"/>
              </a:ext>
            </a:extLst>
          </p:cNvPr>
          <p:cNvSpPr/>
          <p:nvPr/>
        </p:nvSpPr>
        <p:spPr>
          <a:xfrm>
            <a:off x="3509505" y="5380014"/>
            <a:ext cx="8222968" cy="717451"/>
          </a:xfrm>
          <a:prstGeom prst="roundRect">
            <a:avLst/>
          </a:prstGeom>
          <a:solidFill>
            <a:srgbClr val="5AABB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 internationally applicable accounting standard</a:t>
            </a:r>
          </a:p>
        </p:txBody>
      </p:sp>
    </p:spTree>
    <p:extLst>
      <p:ext uri="{BB962C8B-B14F-4D97-AF65-F5344CB8AC3E}">
        <p14:creationId xmlns:p14="http://schemas.microsoft.com/office/powerpoint/2010/main" val="329409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8CD0B4E8-DC78-4C07-A4A1-9B3D767D1547}"/>
              </a:ext>
            </a:extLst>
          </p:cNvPr>
          <p:cNvSpPr/>
          <p:nvPr/>
        </p:nvSpPr>
        <p:spPr>
          <a:xfrm>
            <a:off x="8676211" y="757700"/>
            <a:ext cx="3399215" cy="3265880"/>
          </a:xfrm>
          <a:prstGeom prst="ellipse">
            <a:avLst/>
          </a:prstGeom>
          <a:gradFill flip="none" rotWithShape="1">
            <a:gsLst>
              <a:gs pos="0">
                <a:srgbClr val="00616C">
                  <a:shade val="30000"/>
                  <a:satMod val="115000"/>
                </a:srgbClr>
              </a:gs>
              <a:gs pos="50000">
                <a:srgbClr val="00616C">
                  <a:shade val="67500"/>
                  <a:satMod val="115000"/>
                </a:srgbClr>
              </a:gs>
              <a:gs pos="100000">
                <a:srgbClr val="00616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D8A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Work Sans SemiBold" panose="00000700000000000000" pitchFamily="2" charset="0"/>
              </a:rPr>
              <a:t>Equity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Work Sans SemiBold" panose="00000700000000000000" pitchFamily="2" charset="0"/>
              </a:rPr>
              <a:t>Resilience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Work Sans SemiBold" panose="00000700000000000000" pitchFamily="2" charset="0"/>
              </a:rPr>
              <a:t>Accountability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44290D-7C95-4E3A-9753-DD46CA57E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2" y="94919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</a:rPr>
              <a:t>Theory of change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9E71E0-EA2A-4B25-939F-082EB7C5D73B}"/>
              </a:ext>
            </a:extLst>
          </p:cNvPr>
          <p:cNvSpPr txBox="1"/>
          <p:nvPr/>
        </p:nvSpPr>
        <p:spPr>
          <a:xfrm>
            <a:off x="774904" y="1369973"/>
            <a:ext cx="69881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/>
              <a:t>Creation and adoption of an internationally applicable accounting standard for NPOs will create an environment where NPOs have more equitable access to income and financial health.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9AE3390C-57D7-3B5A-8CD6-2D5F471EC5C2}"/>
              </a:ext>
            </a:extLst>
          </p:cNvPr>
          <p:cNvSpPr txBox="1">
            <a:spLocks/>
          </p:cNvSpPr>
          <p:nvPr/>
        </p:nvSpPr>
        <p:spPr>
          <a:xfrm>
            <a:off x="5975469" y="2637568"/>
            <a:ext cx="2152394" cy="5956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Work Sans SemiBold" panose="000007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003A40"/>
                </a:solidFill>
              </a:rPr>
              <a:t>Future</a:t>
            </a:r>
          </a:p>
        </p:txBody>
      </p:sp>
      <p:sp>
        <p:nvSpPr>
          <p:cNvPr id="5" name="Content Placeholder 15">
            <a:extLst>
              <a:ext uri="{FF2B5EF4-FFF2-40B4-BE49-F238E27FC236}">
                <a16:creationId xmlns:a16="http://schemas.microsoft.com/office/drawing/2014/main" id="{F87F5562-2B4C-41B9-17C8-693F7D30EC11}"/>
              </a:ext>
            </a:extLst>
          </p:cNvPr>
          <p:cNvSpPr txBox="1">
            <a:spLocks/>
          </p:cNvSpPr>
          <p:nvPr/>
        </p:nvSpPr>
        <p:spPr>
          <a:xfrm>
            <a:off x="4806537" y="3228695"/>
            <a:ext cx="5175663" cy="3107310"/>
          </a:xfrm>
          <a:prstGeom prst="roundRect">
            <a:avLst/>
          </a:prstGeom>
          <a:solidFill>
            <a:schemeClr val="bg1"/>
          </a:solidFill>
          <a:ln>
            <a:solidFill>
              <a:srgbClr val="00616C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Work Sans SemiBold" panose="000007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Improved usefulness, transparency and consistency of NPO financial reports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NPOs able to demonstrate capacity and attract funds, reducing duplication of effort</a:t>
            </a:r>
            <a:endParaRPr lang="en-GB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Funders better able to reliably assess NPOs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Simplified audit assurance provision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Community – network of NPO stakeholders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FD66074A-A652-4EAA-8839-EA76D6C96759}"/>
              </a:ext>
            </a:extLst>
          </p:cNvPr>
          <p:cNvSpPr/>
          <p:nvPr/>
        </p:nvSpPr>
        <p:spPr>
          <a:xfrm>
            <a:off x="774904" y="2642124"/>
            <a:ext cx="4302958" cy="2517661"/>
          </a:xfrm>
          <a:prstGeom prst="homePlate">
            <a:avLst>
              <a:gd name="adj" fmla="val 40196"/>
            </a:avLst>
          </a:prstGeom>
          <a:gradFill flip="none" rotWithShape="1">
            <a:gsLst>
              <a:gs pos="61000">
                <a:srgbClr val="D8AD24"/>
              </a:gs>
              <a:gs pos="97000">
                <a:srgbClr val="D8AD24">
                  <a:tint val="44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D8A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ysClr val="windowText" lastClr="000000"/>
                </a:solidFill>
                <a:latin typeface="Work Sans SemiBold" panose="00000700000000000000" pitchFamily="2" charset="0"/>
              </a:rPr>
              <a:t>INPAS </a:t>
            </a:r>
          </a:p>
          <a:p>
            <a:r>
              <a:rPr lang="en-GB" sz="2000" dirty="0">
                <a:solidFill>
                  <a:sysClr val="windowText" lastClr="000000"/>
                </a:solidFill>
                <a:latin typeface="Work Sans SemiBold" panose="00000700000000000000" pitchFamily="2" charset="0"/>
              </a:rPr>
              <a:t>International Non-profit Accounting Standard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>
              <a:solidFill>
                <a:sysClr val="windowText" lastClr="00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Country adoption decisions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ysClr val="windowText" lastClr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Funder endorsement and adoption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246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225"/>
    </mc:Choice>
    <mc:Fallback xmlns="">
      <p:transition spd="slow" advTm="178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9|34.5|5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2|14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5622043-84c9-419c-8675-e1f96a728305">
      <Terms xmlns="http://schemas.microsoft.com/office/infopath/2007/PartnerControls"/>
    </lcf76f155ced4ddcb4097134ff3c332f>
    <TaxCatchAll xmlns="f387e043-b8b7-437b-a681-ae3ddade6802" xsi:nil="true"/>
    <ke0e64bf28f24d0c8d14e5a9353d52d1 xmlns="b5622043-84c9-419c-8675-e1f96a728305">
      <Terms xmlns="http://schemas.microsoft.com/office/infopath/2007/PartnerControls"/>
    </ke0e64bf28f24d0c8d14e5a9353d52d1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324CB7E008C64AB63DE8325827BE98" ma:contentTypeVersion="19" ma:contentTypeDescription="Create a new document." ma:contentTypeScope="" ma:versionID="2b61f5fa8db5c34a37cdafdfc7bafa6c">
  <xsd:schema xmlns:xsd="http://www.w3.org/2001/XMLSchema" xmlns:xs="http://www.w3.org/2001/XMLSchema" xmlns:p="http://schemas.microsoft.com/office/2006/metadata/properties" xmlns:ns2="b5622043-84c9-419c-8675-e1f96a728305" xmlns:ns3="f387e043-b8b7-437b-a681-ae3ddade6802" targetNamespace="http://schemas.microsoft.com/office/2006/metadata/properties" ma:root="true" ma:fieldsID="e2ce179bc13f42ed606bd60c232104be" ns2:_="" ns3:_="">
    <xsd:import namespace="b5622043-84c9-419c-8675-e1f96a728305"/>
    <xsd:import namespace="f387e043-b8b7-437b-a681-ae3ddade68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ke0e64bf28f24d0c8d14e5a9353d52d1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22043-84c9-419c-8675-e1f96a7283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9c418c6-0798-4377-8484-e37f7a17df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ke0e64bf28f24d0c8d14e5a9353d52d1" ma:index="23" nillable="true" ma:taxonomy="true" ma:internalName="ke0e64bf28f24d0c8d14e5a9353d52d1" ma:taxonomyFieldName="I_x0026_ITag" ma:displayName="I&amp;ITag" ma:default="" ma:fieldId="{4e0e64bf-28f2-4d0c-8d14-e5a9353d52d1}" ma:taxonomyMulti="true" ma:sspId="f9c418c6-0798-4377-8484-e37f7a17df59" ma:termSetId="daac9e54-36e4-4936-b519-12dc69d1cb32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6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87e043-b8b7-437b-a681-ae3ddade680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db289e4d-c67e-44fe-af25-55bd927f95ab}" ma:internalName="TaxCatchAll" ma:showField="CatchAllData" ma:web="f387e043-b8b7-437b-a681-ae3ddade68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CFA511-116E-4E53-B89E-13E634C0CA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BCBE8A-BCE2-4D39-A747-48E0F50EE851}">
  <ds:schemaRefs>
    <ds:schemaRef ds:uri="http://schemas.microsoft.com/office/2006/metadata/properties"/>
    <ds:schemaRef ds:uri="http://schemas.microsoft.com/office/infopath/2007/PartnerControls"/>
    <ds:schemaRef ds:uri="b5622043-84c9-419c-8675-e1f96a728305"/>
    <ds:schemaRef ds:uri="f387e043-b8b7-437b-a681-ae3ddade6802"/>
  </ds:schemaRefs>
</ds:datastoreItem>
</file>

<file path=customXml/itemProps3.xml><?xml version="1.0" encoding="utf-8"?>
<ds:datastoreItem xmlns:ds="http://schemas.openxmlformats.org/officeDocument/2006/customXml" ds:itemID="{B40FCFE4-D45E-4FB4-9956-C18D3DF73C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622043-84c9-419c-8675-e1f96a728305"/>
    <ds:schemaRef ds:uri="f387e043-b8b7-437b-a681-ae3ddade68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2784</TotalTime>
  <Words>1441</Words>
  <Application>Microsoft Macintosh PowerPoint</Application>
  <PresentationFormat>Widescreen</PresentationFormat>
  <Paragraphs>279</Paragraphs>
  <Slides>30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Arial Black</vt:lpstr>
      <vt:lpstr>Calibri</vt:lpstr>
      <vt:lpstr>Calibri Light</vt:lpstr>
      <vt:lpstr>EYInterstate Light</vt:lpstr>
      <vt:lpstr>Open Sans</vt:lpstr>
      <vt:lpstr>Open Sans Light</vt:lpstr>
      <vt:lpstr>Wingdings</vt:lpstr>
      <vt:lpstr>Work Sans</vt:lpstr>
      <vt:lpstr>Work Sans SemiBold</vt:lpstr>
      <vt:lpstr>Office Theme</vt:lpstr>
      <vt:lpstr>1_Office Theme</vt:lpstr>
      <vt:lpstr>PowerPoint Presentation</vt:lpstr>
      <vt:lpstr>Samantha Musoke, MA Hons Cantab, ACA, CPA</vt:lpstr>
      <vt:lpstr>INPAS  The future of financial reporting for non-profit organisations        www.ifr4npo.org</vt:lpstr>
      <vt:lpstr>Completing the suite</vt:lpstr>
      <vt:lpstr>PowerPoint Presentation</vt:lpstr>
      <vt:lpstr>NPOs need their own standard</vt:lpstr>
      <vt:lpstr>PowerPoint Presentation</vt:lpstr>
      <vt:lpstr>PowerPoint Presentation</vt:lpstr>
      <vt:lpstr>Theory of change</vt:lpstr>
      <vt:lpstr>2014 Evidence of demand</vt:lpstr>
      <vt:lpstr>PowerPoint Presentation</vt:lpstr>
      <vt:lpstr>Who is developing INPAS?</vt:lpstr>
      <vt:lpstr>Guidance development model</vt:lpstr>
      <vt:lpstr>How is INPAS being developed?</vt:lpstr>
      <vt:lpstr>Advisory Groups</vt:lpstr>
      <vt:lpstr>Engagement around the world</vt:lpstr>
      <vt:lpstr>Development process</vt:lpstr>
      <vt:lpstr>PowerPoint Presentation</vt:lpstr>
      <vt:lpstr>PowerPoint Presentation</vt:lpstr>
      <vt:lpstr>PowerPoint Presentation</vt:lpstr>
      <vt:lpstr>Exposure Draft responses</vt:lpstr>
      <vt:lpstr>Donor engagement</vt:lpstr>
      <vt:lpstr>PowerPoint Presentation</vt:lpstr>
      <vt:lpstr>IFR4NPO - high level goals</vt:lpstr>
      <vt:lpstr>Current story</vt:lpstr>
      <vt:lpstr>Future with INPAG</vt:lpstr>
      <vt:lpstr>Who mandates?</vt:lpstr>
      <vt:lpstr>How can harmonization bring benefits?</vt:lpstr>
      <vt:lpstr>What can you do?</vt:lpstr>
      <vt:lpstr>Primary audience for INPAG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IFR4NPO Project</dc:title>
  <dc:creator>Sam Musoke</dc:creator>
  <cp:lastModifiedBy>tai.oshisanya@outlook.com</cp:lastModifiedBy>
  <cp:revision>175</cp:revision>
  <cp:lastPrinted>2020-03-27T20:13:37Z</cp:lastPrinted>
  <dcterms:created xsi:type="dcterms:W3CDTF">2020-03-27T13:35:04Z</dcterms:created>
  <dcterms:modified xsi:type="dcterms:W3CDTF">2025-01-16T20:37:26Z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0x0101004E324CB7E008C64AB63DE8325827BE98</vt:lpwstr>
  </property>
  <property fmtid="{D5CDD505-2E9C-101B-9397-08002B2CF9AE}" pid="3" name="Order">
    <vt:r8>6400</vt:r8>
  </property>
  <property fmtid="{D5CDD505-2E9C-101B-9397-08002B2CF9AE}" pid="4" name="MediaServiceImageTags">
    <vt:lpwstr/>
  </property>
  <property fmtid="{D5CDD505-2E9C-101B-9397-08002B2CF9AE}" pid="5" name="I&amp;ITag">
    <vt:lpwstr/>
  </property>
</Properties>
</file>